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8" r:id="rId3"/>
    <p:sldId id="261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A0C47-018D-4460-B945-BFF7981B6CA6}" type="datetimeFigureOut">
              <a:rPr lang="en-US" smtClean="0"/>
              <a:t>19/06/15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glstudio.org/impart/setviewer-dev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part.upf.edu" TargetMode="External"/><Relationship Id="rId4" Type="http://schemas.openxmlformats.org/officeDocument/2006/relationships/hyperlink" Target="http://cvssp.org/impar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lun.evans@upf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631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Hybrid </a:t>
            </a:r>
            <a:r>
              <a:rPr lang="en-US" dirty="0" err="1"/>
              <a:t>Visualisation</a:t>
            </a:r>
            <a:r>
              <a:rPr lang="en-US" dirty="0"/>
              <a:t> of Digital Production Big Data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340"/>
            <a:ext cx="7086600" cy="17526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Alun</a:t>
            </a:r>
            <a:r>
              <a:rPr lang="en-US" b="1" dirty="0" smtClean="0"/>
              <a:t> Evans</a:t>
            </a:r>
            <a:r>
              <a:rPr lang="en-US" dirty="0" smtClean="0"/>
              <a:t>, </a:t>
            </a:r>
            <a:r>
              <a:rPr lang="en-US" dirty="0" err="1" smtClean="0"/>
              <a:t>Javi</a:t>
            </a:r>
            <a:r>
              <a:rPr lang="en-US" dirty="0" smtClean="0"/>
              <a:t> </a:t>
            </a:r>
            <a:r>
              <a:rPr lang="en-US" dirty="0" err="1" smtClean="0"/>
              <a:t>Agenjo</a:t>
            </a:r>
            <a:r>
              <a:rPr lang="en-US" dirty="0" smtClean="0"/>
              <a:t>, </a:t>
            </a:r>
            <a:r>
              <a:rPr lang="en-US" dirty="0" err="1" smtClean="0"/>
              <a:t>Josep</a:t>
            </a:r>
            <a:r>
              <a:rPr lang="en-US" dirty="0" smtClean="0"/>
              <a:t> Blat</a:t>
            </a:r>
          </a:p>
          <a:p>
            <a:r>
              <a:rPr lang="en-US" dirty="0" err="1" smtClean="0"/>
              <a:t>Universitat</a:t>
            </a:r>
            <a:r>
              <a:rPr lang="en-US" dirty="0" smtClean="0"/>
              <a:t> </a:t>
            </a:r>
            <a:r>
              <a:rPr lang="en-US" dirty="0" err="1" smtClean="0"/>
              <a:t>Pompeu</a:t>
            </a:r>
            <a:r>
              <a:rPr lang="en-US" dirty="0" smtClean="0"/>
              <a:t> </a:t>
            </a:r>
            <a:r>
              <a:rPr lang="en-US" dirty="0" err="1" smtClean="0"/>
              <a:t>Fabra</a:t>
            </a:r>
            <a:r>
              <a:rPr lang="en-US" dirty="0" smtClean="0"/>
              <a:t>, Barcelona, Spain</a:t>
            </a:r>
            <a:endParaRPr lang="en-US" dirty="0"/>
          </a:p>
        </p:txBody>
      </p:sp>
      <p:pic>
        <p:nvPicPr>
          <p:cNvPr id="4" name="Picture 3" descr="logo_gti_2013_big_e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86" y="0"/>
            <a:ext cx="5094105" cy="1018821"/>
          </a:xfrm>
          <a:prstGeom prst="rect">
            <a:avLst/>
          </a:prstGeom>
        </p:spPr>
      </p:pic>
      <p:pic>
        <p:nvPicPr>
          <p:cNvPr id="5" name="Picture 4" descr="teas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2693"/>
            <a:ext cx="9144000" cy="21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03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960"/>
            <a:ext cx="8229600" cy="828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Original sensor 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9177"/>
            <a:ext cx="8229600" cy="1173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Loaded as HTML elements on top of 3D context</a:t>
            </a:r>
            <a:endParaRPr lang="en-US" sz="2800" dirty="0"/>
          </a:p>
        </p:txBody>
      </p:sp>
      <p:pic>
        <p:nvPicPr>
          <p:cNvPr id="5" name="Picture 4" descr="senso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6" y="812943"/>
            <a:ext cx="7362827" cy="51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0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ybrid_vis_big_da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173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2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Current/future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9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 smtClean="0"/>
              <a:t>Using bounding box quantization to reduce number of bits encoding each </a:t>
            </a:r>
            <a:r>
              <a:rPr lang="en-US" sz="2300" dirty="0" err="1" smtClean="0"/>
              <a:t>octree</a:t>
            </a:r>
            <a:r>
              <a:rPr lang="en-US" sz="2300" dirty="0" smtClean="0"/>
              <a:t> node. UTF8 and delta encoding a la </a:t>
            </a:r>
            <a:r>
              <a:rPr lang="en-US" sz="2300" dirty="0" err="1" smtClean="0"/>
              <a:t>webgl</a:t>
            </a:r>
            <a:r>
              <a:rPr lang="en-US" sz="2300" dirty="0" smtClean="0"/>
              <a:t>-loader</a:t>
            </a:r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Exploring Mesh rendering solutions</a:t>
            </a:r>
          </a:p>
          <a:p>
            <a:pPr>
              <a:buFontTx/>
              <a:buChar char="-"/>
            </a:pPr>
            <a:r>
              <a:rPr lang="en-US" sz="2300" dirty="0" smtClean="0"/>
              <a:t>Again with BB quantization &amp; delta encoding</a:t>
            </a:r>
          </a:p>
          <a:p>
            <a:pPr>
              <a:buFontTx/>
              <a:buChar char="-"/>
            </a:pPr>
            <a:r>
              <a:rPr lang="en-US" sz="2300" dirty="0" err="1" smtClean="0"/>
              <a:t>OES_element_index_uint</a:t>
            </a:r>
            <a:r>
              <a:rPr lang="en-US" sz="2300" dirty="0" smtClean="0"/>
              <a:t> allows 32-bit </a:t>
            </a:r>
            <a:r>
              <a:rPr lang="en-US" sz="2300" smtClean="0"/>
              <a:t>index buffers</a:t>
            </a:r>
            <a:endParaRPr lang="en-US" sz="2300" dirty="0" smtClean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Simple progressive meshes working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64229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38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browser is an excellent context for </a:t>
            </a:r>
            <a:r>
              <a:rPr lang="en-US" dirty="0" err="1" smtClean="0"/>
              <a:t>visualisation</a:t>
            </a:r>
            <a:r>
              <a:rPr lang="en-US" dirty="0" smtClean="0"/>
              <a:t> of multimodal data (3D, video, images).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web context leads naturally to collaborative workflows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Data distribution will always be a problem but our current work is promising in this regard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alun.evans@upf.edu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http://impart.upf.edu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hlinkClick r:id="rId4"/>
              </a:rPr>
              <a:t>http://cvssp.org/impart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1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raby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189000"/>
            <a:ext cx="39650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Modern film productions use terabytes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nd terabytes of data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ointclou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01" y="-387240"/>
            <a:ext cx="10645231" cy="7822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062" y="3625540"/>
            <a:ext cx="782912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Pointcloud</a:t>
            </a:r>
            <a:r>
              <a:rPr lang="en-US" sz="2800" dirty="0" smtClean="0"/>
              <a:t> files from a LIDAR reconstruction of a set are hundreds of megabytes in size.</a:t>
            </a:r>
          </a:p>
          <a:p>
            <a:endParaRPr lang="en-US" sz="2800" dirty="0"/>
          </a:p>
          <a:p>
            <a:r>
              <a:rPr lang="en-US" sz="2800" dirty="0" smtClean="0"/>
              <a:t>Then there’s static images, witness camera video, RGBD data, </a:t>
            </a:r>
            <a:r>
              <a:rPr lang="en-US" sz="2800" dirty="0" err="1" smtClean="0"/>
              <a:t>spheron</a:t>
            </a:r>
            <a:r>
              <a:rPr lang="en-US" sz="2800" dirty="0" smtClean="0"/>
              <a:t> capture etc.</a:t>
            </a:r>
          </a:p>
          <a:p>
            <a:endParaRPr lang="en-US" sz="2800" dirty="0"/>
          </a:p>
          <a:p>
            <a:r>
              <a:rPr lang="en-US" sz="2800" dirty="0" smtClean="0"/>
              <a:t>All used during production and post-production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122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At the moment, </a:t>
            </a:r>
            <a:r>
              <a:rPr lang="en-US" sz="3200" dirty="0" err="1" smtClean="0"/>
              <a:t>visualisation</a:t>
            </a:r>
            <a:r>
              <a:rPr lang="en-US" sz="3200" dirty="0" smtClean="0"/>
              <a:t> of multimodal data is done in separate, dedicated tools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5065084"/>
            <a:ext cx="8229600" cy="1792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There is a need for an integrated tool which allows </a:t>
            </a:r>
            <a:r>
              <a:rPr lang="en-US" sz="2400" dirty="0" err="1" smtClean="0"/>
              <a:t>visualisation</a:t>
            </a:r>
            <a:r>
              <a:rPr lang="en-US" sz="2400" dirty="0" smtClean="0"/>
              <a:t> of various modalities</a:t>
            </a:r>
            <a:endParaRPr lang="en-US" sz="2400" dirty="0"/>
          </a:p>
        </p:txBody>
      </p:sp>
      <p:pic>
        <p:nvPicPr>
          <p:cNvPr id="11" name="Picture 10" descr="Screen Shot 2015-06-18 at 21.2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8" y="1790936"/>
            <a:ext cx="2673467" cy="2110632"/>
          </a:xfrm>
          <a:prstGeom prst="rect">
            <a:avLst/>
          </a:prstGeom>
        </p:spPr>
      </p:pic>
      <p:pic>
        <p:nvPicPr>
          <p:cNvPr id="12" name="Picture 11" descr="Screen Shot 2015-06-18 at 21.29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59" y="1914853"/>
            <a:ext cx="3891221" cy="1986715"/>
          </a:xfrm>
          <a:prstGeom prst="rect">
            <a:avLst/>
          </a:prstGeom>
        </p:spPr>
      </p:pic>
      <p:pic>
        <p:nvPicPr>
          <p:cNvPr id="13" name="Picture 12" descr="Screen Shot 2015-06-18 at 21.2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00" y="3144379"/>
            <a:ext cx="3451284" cy="237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browser is the ideal medium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inherently multiplatform</a:t>
            </a:r>
          </a:p>
          <a:p>
            <a:r>
              <a:rPr lang="en-US" dirty="0" smtClean="0"/>
              <a:t>It enables cloud-based and collaborative working</a:t>
            </a:r>
          </a:p>
          <a:p>
            <a:r>
              <a:rPr lang="en-US" dirty="0" smtClean="0"/>
              <a:t>It encourages integration of  multimodal data in a single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0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10" y="288665"/>
            <a:ext cx="4635770" cy="2607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4" y="77450"/>
            <a:ext cx="1270689" cy="1035648"/>
          </a:xfrm>
          <a:prstGeom prst="rect">
            <a:avLst/>
          </a:prstGeom>
        </p:spPr>
      </p:pic>
      <p:pic>
        <p:nvPicPr>
          <p:cNvPr id="7" name="Picture 6" descr="Screen Shot 2015-06-18 at 21.1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11" y="2338923"/>
            <a:ext cx="6891992" cy="3791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0538" y="6302793"/>
            <a:ext cx="3698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cvssp.org</a:t>
            </a:r>
            <a:r>
              <a:rPr lang="en-US" sz="2800" dirty="0"/>
              <a:t>/impart/</a:t>
            </a:r>
          </a:p>
        </p:txBody>
      </p:sp>
    </p:spTree>
    <p:extLst>
      <p:ext uri="{BB962C8B-B14F-4D97-AF65-F5344CB8AC3E}">
        <p14:creationId xmlns:p14="http://schemas.microsoft.com/office/powerpoint/2010/main" val="142165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web application which combines: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point clouds in a 3D scene</a:t>
            </a:r>
          </a:p>
          <a:p>
            <a:r>
              <a:rPr lang="en-US" dirty="0" smtClean="0"/>
              <a:t>Multiple videos positioned at camera locations within the 3D scene</a:t>
            </a:r>
          </a:p>
          <a:p>
            <a:r>
              <a:rPr lang="en-US" dirty="0" smtClean="0"/>
              <a:t>Positioning of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28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Multiresolution</a:t>
            </a:r>
            <a:r>
              <a:rPr lang="en-US" dirty="0" smtClean="0"/>
              <a:t> point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08" y="5964380"/>
            <a:ext cx="8229600" cy="8161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 smtClean="0"/>
              <a:t>Evans et al. </a:t>
            </a:r>
            <a:r>
              <a:rPr lang="en-US" sz="1800" b="1" i="1" dirty="0" smtClean="0"/>
              <a:t>Web-based </a:t>
            </a:r>
            <a:r>
              <a:rPr lang="en-US" sz="1800" b="1" i="1" dirty="0" err="1" smtClean="0"/>
              <a:t>visualisation</a:t>
            </a:r>
            <a:r>
              <a:rPr lang="en-US" sz="1800" b="1" i="1" dirty="0" smtClean="0"/>
              <a:t> of on-set </a:t>
            </a:r>
            <a:r>
              <a:rPr lang="en-US" sz="1800" b="1" i="1" dirty="0" err="1" smtClean="0"/>
              <a:t>pointcloud</a:t>
            </a:r>
            <a:r>
              <a:rPr lang="en-US" sz="1800" b="1" i="1" dirty="0" smtClean="0"/>
              <a:t> data</a:t>
            </a:r>
            <a:r>
              <a:rPr lang="en-US" sz="1800" dirty="0" smtClean="0"/>
              <a:t>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dirty="0" smtClean="0"/>
              <a:t>Proc. 11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Conference on Visual Media Production (CVMP) 2014, London.</a:t>
            </a:r>
            <a:endParaRPr lang="en-US" sz="1800" dirty="0"/>
          </a:p>
        </p:txBody>
      </p:sp>
      <p:pic>
        <p:nvPicPr>
          <p:cNvPr id="4" name="Picture 3" descr="studio4-0-eps-converted-to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28" y="1543707"/>
            <a:ext cx="5937887" cy="437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3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960"/>
            <a:ext cx="8229600" cy="8284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Video in a 3D scene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9177"/>
            <a:ext cx="8229600" cy="117333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Witness camera video loaded as HTML5 element, converted to </a:t>
            </a:r>
            <a:r>
              <a:rPr lang="en-US" dirty="0" err="1" smtClean="0"/>
              <a:t>WebGL</a:t>
            </a:r>
            <a:r>
              <a:rPr lang="en-US" dirty="0" smtClean="0"/>
              <a:t> texture every frame, drawn on plane at location of camera </a:t>
            </a:r>
            <a:endParaRPr lang="en-US" dirty="0"/>
          </a:p>
        </p:txBody>
      </p:sp>
      <p:pic>
        <p:nvPicPr>
          <p:cNvPr id="4" name="Picture 3" descr="timeline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88" y="766473"/>
            <a:ext cx="6629062" cy="505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1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276</TotalTime>
  <Words>344</Words>
  <Application>Microsoft Macintosh PowerPoint</Application>
  <PresentationFormat>On-screen Show (4:3)</PresentationFormat>
  <Paragraphs>47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Twilight</vt:lpstr>
      <vt:lpstr>Hybrid Visualisation of Digital Production Big Data </vt:lpstr>
      <vt:lpstr>PowerPoint Presentation</vt:lpstr>
      <vt:lpstr>PowerPoint Presentation</vt:lpstr>
      <vt:lpstr>At the moment, visualisation of multimodal data is done in separate, dedicated tools</vt:lpstr>
      <vt:lpstr>The browser is the ideal medium </vt:lpstr>
      <vt:lpstr>PowerPoint Presentation</vt:lpstr>
      <vt:lpstr>A web application which combines:</vt:lpstr>
      <vt:lpstr>Multiresolution point clouds</vt:lpstr>
      <vt:lpstr>Video in a 3D scene</vt:lpstr>
      <vt:lpstr>Original sensor positions</vt:lpstr>
      <vt:lpstr>Demo</vt:lpstr>
      <vt:lpstr>PowerPoint Presentation</vt:lpstr>
      <vt:lpstr>Current/future work</vt:lpstr>
      <vt:lpstr>Conclusions</vt:lpstr>
      <vt:lpstr>Thanks!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 Visualisation of Digital Production Big Data </dc:title>
  <dc:creator>Bob</dc:creator>
  <cp:lastModifiedBy>Bob</cp:lastModifiedBy>
  <cp:revision>17</cp:revision>
  <dcterms:created xsi:type="dcterms:W3CDTF">2015-06-18T16:23:05Z</dcterms:created>
  <dcterms:modified xsi:type="dcterms:W3CDTF">2015-06-19T05:15:45Z</dcterms:modified>
</cp:coreProperties>
</file>