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5" r:id="rId20"/>
    <p:sldId id="276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B01F"/>
    <a:srgbClr val="F3D153"/>
    <a:srgbClr val="F1C833"/>
    <a:srgbClr val="F6A02E"/>
    <a:srgbClr val="E9C425"/>
    <a:srgbClr val="FEA900"/>
    <a:srgbClr val="FFC943"/>
    <a:srgbClr val="EAA700"/>
    <a:srgbClr val="D7AD37"/>
    <a:srgbClr val="9B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Μεσαίο στυλ 1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4FA28-EF9C-4EE4-8C51-9A2CF14B8E2F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64B2D66-69E9-4C4B-988A-5AFE6CB63E2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HumanoidRoot</a:t>
          </a:r>
          <a:endParaRPr lang="el-GR" dirty="0"/>
        </a:p>
      </dgm:t>
    </dgm:pt>
    <dgm:pt modelId="{9F8F937A-14B5-43BE-A167-E3449417F093}" type="parTrans" cxnId="{972E77F0-86A4-4687-96F5-FEBB7E5508FF}">
      <dgm:prSet/>
      <dgm:spPr/>
      <dgm:t>
        <a:bodyPr/>
        <a:lstStyle/>
        <a:p>
          <a:endParaRPr lang="el-GR"/>
        </a:p>
      </dgm:t>
    </dgm:pt>
    <dgm:pt modelId="{A8183873-0277-4F3E-AC80-5ED10B7A4D8A}" type="sibTrans" cxnId="{972E77F0-86A4-4687-96F5-FEBB7E5508FF}">
      <dgm:prSet/>
      <dgm:spPr/>
      <dgm:t>
        <a:bodyPr/>
        <a:lstStyle/>
        <a:p>
          <a:endParaRPr lang="el-GR"/>
        </a:p>
      </dgm:t>
    </dgm:pt>
    <dgm:pt modelId="{3333921E-F9EF-4301-825B-DA99C7FE70F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sacrum</a:t>
          </a:r>
          <a:endParaRPr lang="el-GR" dirty="0"/>
        </a:p>
      </dgm:t>
    </dgm:pt>
    <dgm:pt modelId="{EFA6F50E-5598-4F08-B659-BF3B10223AB7}" type="parTrans" cxnId="{E3481E9F-F7C1-411A-98DA-509F83546D79}">
      <dgm:prSet/>
      <dgm:spPr/>
      <dgm:t>
        <a:bodyPr/>
        <a:lstStyle/>
        <a:p>
          <a:endParaRPr lang="el-GR"/>
        </a:p>
      </dgm:t>
    </dgm:pt>
    <dgm:pt modelId="{C9C31347-E2DA-41FF-B69D-987A06014E5C}" type="sibTrans" cxnId="{E3481E9F-F7C1-411A-98DA-509F83546D79}">
      <dgm:prSet/>
      <dgm:spPr/>
      <dgm:t>
        <a:bodyPr/>
        <a:lstStyle/>
        <a:p>
          <a:endParaRPr lang="el-GR"/>
        </a:p>
      </dgm:t>
    </dgm:pt>
    <dgm:pt modelId="{007DE985-7547-4DE6-AF7D-A8E5E8EE916D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l_hip</a:t>
          </a:r>
          <a:endParaRPr lang="el-GR" dirty="0"/>
        </a:p>
      </dgm:t>
    </dgm:pt>
    <dgm:pt modelId="{D9283C1B-C93C-4719-8B2B-5F5572B3442E}" type="parTrans" cxnId="{83EACD08-D463-41CA-B10F-A34657BF5FAF}">
      <dgm:prSet/>
      <dgm:spPr/>
      <dgm:t>
        <a:bodyPr/>
        <a:lstStyle/>
        <a:p>
          <a:endParaRPr lang="el-GR"/>
        </a:p>
      </dgm:t>
    </dgm:pt>
    <dgm:pt modelId="{E8BE3801-85BD-4D56-85CA-DCDCC033A0F4}" type="sibTrans" cxnId="{83EACD08-D463-41CA-B10F-A34657BF5FAF}">
      <dgm:prSet/>
      <dgm:spPr/>
      <dgm:t>
        <a:bodyPr/>
        <a:lstStyle/>
        <a:p>
          <a:endParaRPr lang="el-GR"/>
        </a:p>
      </dgm:t>
    </dgm:pt>
    <dgm:pt modelId="{5C8A87F6-6C84-4762-BEF3-86EC75238DEB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r_hip</a:t>
          </a:r>
          <a:endParaRPr lang="el-GR" dirty="0"/>
        </a:p>
      </dgm:t>
    </dgm:pt>
    <dgm:pt modelId="{D665D7BE-DAC9-47C7-A84A-23C86577645D}" type="parTrans" cxnId="{A159C432-8520-4006-940C-8DC82767757A}">
      <dgm:prSet/>
      <dgm:spPr/>
      <dgm:t>
        <a:bodyPr/>
        <a:lstStyle/>
        <a:p>
          <a:endParaRPr lang="el-GR"/>
        </a:p>
      </dgm:t>
    </dgm:pt>
    <dgm:pt modelId="{140569E3-7441-4D96-9DF6-8D1F79B780BD}" type="sibTrans" cxnId="{A159C432-8520-4006-940C-8DC82767757A}">
      <dgm:prSet/>
      <dgm:spPr/>
      <dgm:t>
        <a:bodyPr/>
        <a:lstStyle/>
        <a:p>
          <a:endParaRPr lang="el-GR"/>
        </a:p>
      </dgm:t>
    </dgm:pt>
    <dgm:pt modelId="{C861EAC6-198E-4FD7-AC9E-8A1AF54FF023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sacroiliac</a:t>
          </a:r>
          <a:endParaRPr lang="el-GR" dirty="0"/>
        </a:p>
      </dgm:t>
    </dgm:pt>
    <dgm:pt modelId="{9BCC7AAF-9BD4-400C-8769-F5F0366FC247}" type="parTrans" cxnId="{9EEAD9AE-E680-4D8F-9AA5-AB27D9DBB906}">
      <dgm:prSet/>
      <dgm:spPr/>
      <dgm:t>
        <a:bodyPr/>
        <a:lstStyle/>
        <a:p>
          <a:endParaRPr lang="el-GR"/>
        </a:p>
      </dgm:t>
    </dgm:pt>
    <dgm:pt modelId="{AEB5B74A-614F-4EA8-8B3E-5FBE784B755E}" type="sibTrans" cxnId="{9EEAD9AE-E680-4D8F-9AA5-AB27D9DBB906}">
      <dgm:prSet/>
      <dgm:spPr/>
      <dgm:t>
        <a:bodyPr/>
        <a:lstStyle/>
        <a:p>
          <a:endParaRPr lang="el-GR"/>
        </a:p>
      </dgm:t>
    </dgm:pt>
    <dgm:pt modelId="{EDD81D3D-9212-436B-B416-9AB55EA1C52F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l_thigh</a:t>
          </a:r>
          <a:endParaRPr lang="el-GR" dirty="0"/>
        </a:p>
      </dgm:t>
    </dgm:pt>
    <dgm:pt modelId="{5058F804-4313-4F45-8424-7E3AC533C40C}" type="parTrans" cxnId="{7D652F14-A8FF-4287-8B1B-FD25593BCF32}">
      <dgm:prSet/>
      <dgm:spPr/>
      <dgm:t>
        <a:bodyPr/>
        <a:lstStyle/>
        <a:p>
          <a:endParaRPr lang="el-GR"/>
        </a:p>
      </dgm:t>
    </dgm:pt>
    <dgm:pt modelId="{CC0EEF7B-AD5D-42FC-97D7-294699CF0002}" type="sibTrans" cxnId="{7D652F14-A8FF-4287-8B1B-FD25593BCF32}">
      <dgm:prSet/>
      <dgm:spPr/>
      <dgm:t>
        <a:bodyPr/>
        <a:lstStyle/>
        <a:p>
          <a:endParaRPr lang="el-GR"/>
        </a:p>
      </dgm:t>
    </dgm:pt>
    <dgm:pt modelId="{6F38E340-2AA7-4967-A85A-EBB0483D3E7F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l_knee</a:t>
          </a:r>
          <a:endParaRPr lang="el-GR" dirty="0"/>
        </a:p>
      </dgm:t>
    </dgm:pt>
    <dgm:pt modelId="{25B64058-6A36-4D70-A25B-A2B6C494C59C}" type="parTrans" cxnId="{0587E771-2944-4A49-AC90-8B14BE65DB53}">
      <dgm:prSet/>
      <dgm:spPr/>
      <dgm:t>
        <a:bodyPr/>
        <a:lstStyle/>
        <a:p>
          <a:endParaRPr lang="el-GR"/>
        </a:p>
      </dgm:t>
    </dgm:pt>
    <dgm:pt modelId="{1B0EED43-A85B-42DE-9272-AD7BBA537F18}" type="sibTrans" cxnId="{0587E771-2944-4A49-AC90-8B14BE65DB53}">
      <dgm:prSet/>
      <dgm:spPr/>
      <dgm:t>
        <a:bodyPr/>
        <a:lstStyle/>
        <a:p>
          <a:endParaRPr lang="el-GR"/>
        </a:p>
      </dgm:t>
    </dgm:pt>
    <dgm:pt modelId="{FBE50E64-E1CC-4F38-BD2F-1A9B3FA8F1E0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 err="1" smtClean="0"/>
            <a:t>l_calf</a:t>
          </a:r>
          <a:endParaRPr lang="el-GR" dirty="0"/>
        </a:p>
      </dgm:t>
    </dgm:pt>
    <dgm:pt modelId="{4BAB9409-8F7B-43F6-A301-33D919873C07}" type="parTrans" cxnId="{8DA8BE0D-92DF-4542-94FA-EE814661ECF0}">
      <dgm:prSet/>
      <dgm:spPr/>
      <dgm:t>
        <a:bodyPr/>
        <a:lstStyle/>
        <a:p>
          <a:endParaRPr lang="el-GR"/>
        </a:p>
      </dgm:t>
    </dgm:pt>
    <dgm:pt modelId="{82AE4CB1-2146-4FB2-92C9-CB145AF964F5}" type="sibTrans" cxnId="{8DA8BE0D-92DF-4542-94FA-EE814661ECF0}">
      <dgm:prSet/>
      <dgm:spPr/>
      <dgm:t>
        <a:bodyPr/>
        <a:lstStyle/>
        <a:p>
          <a:endParaRPr lang="el-GR"/>
        </a:p>
      </dgm:t>
    </dgm:pt>
    <dgm:pt modelId="{7ECF114F-6993-41BB-BE7A-D6DAED57518A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l_ankle</a:t>
          </a:r>
          <a:endParaRPr lang="el-GR" dirty="0"/>
        </a:p>
      </dgm:t>
    </dgm:pt>
    <dgm:pt modelId="{A706C289-8609-45E7-9678-79B91C175C68}" type="parTrans" cxnId="{F9A3BBAD-6608-4055-9026-BEAA001FEA83}">
      <dgm:prSet/>
      <dgm:spPr/>
      <dgm:t>
        <a:bodyPr/>
        <a:lstStyle/>
        <a:p>
          <a:endParaRPr lang="el-GR"/>
        </a:p>
      </dgm:t>
    </dgm:pt>
    <dgm:pt modelId="{987A5844-5B4E-4D1E-827B-A7240453E80A}" type="sibTrans" cxnId="{F9A3BBAD-6608-4055-9026-BEAA001FEA83}">
      <dgm:prSet/>
      <dgm:spPr/>
      <dgm:t>
        <a:bodyPr/>
        <a:lstStyle/>
        <a:p>
          <a:endParaRPr lang="el-GR"/>
        </a:p>
      </dgm:t>
    </dgm:pt>
    <dgm:pt modelId="{7726D40D-7523-4489-816C-B80DB95D66BC}">
      <dgm:prSet/>
      <dgm:spPr>
        <a:solidFill>
          <a:schemeClr val="accent5"/>
        </a:solidFill>
      </dgm:spPr>
      <dgm:t>
        <a:bodyPr/>
        <a:lstStyle/>
        <a:p>
          <a:r>
            <a:rPr lang="en-US" smtClean="0"/>
            <a:t>l_midtarsal</a:t>
          </a:r>
          <a:endParaRPr lang="el-GR" dirty="0"/>
        </a:p>
      </dgm:t>
    </dgm:pt>
    <dgm:pt modelId="{05277055-089E-41D5-9C8D-AE49A3BC1F7E}" type="sibTrans" cxnId="{1B35D848-849C-44ED-BC64-D435ECEC676C}">
      <dgm:prSet/>
      <dgm:spPr/>
      <dgm:t>
        <a:bodyPr/>
        <a:lstStyle/>
        <a:p>
          <a:endParaRPr lang="el-GR"/>
        </a:p>
      </dgm:t>
    </dgm:pt>
    <dgm:pt modelId="{99697E69-8C01-465C-B52F-6807284597B8}" type="parTrans" cxnId="{1B35D848-849C-44ED-BC64-D435ECEC676C}">
      <dgm:prSet/>
      <dgm:spPr/>
      <dgm:t>
        <a:bodyPr/>
        <a:lstStyle/>
        <a:p>
          <a:endParaRPr lang="el-GR"/>
        </a:p>
      </dgm:t>
    </dgm:pt>
    <dgm:pt modelId="{42213487-E2F4-4F34-ACCF-2AF44841ABDA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l_hindfoot</a:t>
          </a:r>
          <a:endParaRPr lang="el-GR" dirty="0"/>
        </a:p>
      </dgm:t>
    </dgm:pt>
    <dgm:pt modelId="{FD622D6B-F17B-42AF-854A-CD0123D0F120}" type="sibTrans" cxnId="{C6A4F784-96FA-420E-9483-F017B20E54F7}">
      <dgm:prSet/>
      <dgm:spPr/>
      <dgm:t>
        <a:bodyPr/>
        <a:lstStyle/>
        <a:p>
          <a:endParaRPr lang="el-GR"/>
        </a:p>
      </dgm:t>
    </dgm:pt>
    <dgm:pt modelId="{45F71EB3-C711-4010-A315-FBB4E53F4E82}" type="parTrans" cxnId="{C6A4F784-96FA-420E-9483-F017B20E54F7}">
      <dgm:prSet/>
      <dgm:spPr/>
      <dgm:t>
        <a:bodyPr/>
        <a:lstStyle/>
        <a:p>
          <a:endParaRPr lang="el-GR"/>
        </a:p>
      </dgm:t>
    </dgm:pt>
    <dgm:pt modelId="{63D3AAB0-1ECA-43A8-8F61-1E9E4B27B1C0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r_thigh</a:t>
          </a:r>
          <a:endParaRPr lang="el-GR" dirty="0"/>
        </a:p>
      </dgm:t>
    </dgm:pt>
    <dgm:pt modelId="{0B51E71F-0BEB-4044-8DE8-71156D448BCF}" type="parTrans" cxnId="{E373FC97-12D2-4F94-9520-A1BFF8B6A5C2}">
      <dgm:prSet/>
      <dgm:spPr/>
      <dgm:t>
        <a:bodyPr/>
        <a:lstStyle/>
        <a:p>
          <a:endParaRPr lang="el-GR"/>
        </a:p>
      </dgm:t>
    </dgm:pt>
    <dgm:pt modelId="{FE3C42D3-1A0C-4041-8CB4-7A8920A3F6BD}" type="sibTrans" cxnId="{E373FC97-12D2-4F94-9520-A1BFF8B6A5C2}">
      <dgm:prSet/>
      <dgm:spPr/>
      <dgm:t>
        <a:bodyPr/>
        <a:lstStyle/>
        <a:p>
          <a:endParaRPr lang="el-GR"/>
        </a:p>
      </dgm:t>
    </dgm:pt>
    <dgm:pt modelId="{C6E06CF5-F197-44E9-BEDD-5EDBA0636691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r_knee</a:t>
          </a:r>
          <a:endParaRPr lang="en-US" dirty="0" smtClean="0"/>
        </a:p>
      </dgm:t>
    </dgm:pt>
    <dgm:pt modelId="{BABCF192-CBFD-4C78-8129-263C1058FB13}" type="parTrans" cxnId="{AECE820F-F49D-4943-9B5F-516BFA2E213C}">
      <dgm:prSet/>
      <dgm:spPr/>
      <dgm:t>
        <a:bodyPr/>
        <a:lstStyle/>
        <a:p>
          <a:endParaRPr lang="el-GR"/>
        </a:p>
      </dgm:t>
    </dgm:pt>
    <dgm:pt modelId="{831E4849-2DCC-4A4E-B38D-FE1D458A81BC}" type="sibTrans" cxnId="{AECE820F-F49D-4943-9B5F-516BFA2E213C}">
      <dgm:prSet/>
      <dgm:spPr/>
      <dgm:t>
        <a:bodyPr/>
        <a:lstStyle/>
        <a:p>
          <a:endParaRPr lang="el-GR"/>
        </a:p>
      </dgm:t>
    </dgm:pt>
    <dgm:pt modelId="{31F59D84-8C39-4738-9D4E-B5C61C562820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r_calf</a:t>
          </a:r>
          <a:endParaRPr lang="el-GR" dirty="0"/>
        </a:p>
      </dgm:t>
    </dgm:pt>
    <dgm:pt modelId="{B196D957-C5ED-4DE0-9987-9F64138187D0}" type="parTrans" cxnId="{DF6E0E99-3B22-4102-9F05-B7F78FFF4114}">
      <dgm:prSet/>
      <dgm:spPr/>
      <dgm:t>
        <a:bodyPr/>
        <a:lstStyle/>
        <a:p>
          <a:endParaRPr lang="el-GR"/>
        </a:p>
      </dgm:t>
    </dgm:pt>
    <dgm:pt modelId="{6E1C949B-21E4-4808-A474-7ED132C7B2B6}" type="sibTrans" cxnId="{DF6E0E99-3B22-4102-9F05-B7F78FFF4114}">
      <dgm:prSet/>
      <dgm:spPr/>
      <dgm:t>
        <a:bodyPr/>
        <a:lstStyle/>
        <a:p>
          <a:endParaRPr lang="el-GR"/>
        </a:p>
      </dgm:t>
    </dgm:pt>
    <dgm:pt modelId="{4C0A4420-0AB4-440F-A3CC-3AC6E388F39E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r_ankle</a:t>
          </a:r>
          <a:endParaRPr lang="el-GR" dirty="0"/>
        </a:p>
      </dgm:t>
    </dgm:pt>
    <dgm:pt modelId="{8AE21DE8-4D92-417E-8CE6-47AE9D877B16}" type="parTrans" cxnId="{FD29424C-3398-492C-8CDD-1BDDAC4C2A45}">
      <dgm:prSet/>
      <dgm:spPr/>
      <dgm:t>
        <a:bodyPr/>
        <a:lstStyle/>
        <a:p>
          <a:endParaRPr lang="el-GR"/>
        </a:p>
      </dgm:t>
    </dgm:pt>
    <dgm:pt modelId="{860DB16E-2EF9-4D00-BA02-368611722ACE}" type="sibTrans" cxnId="{FD29424C-3398-492C-8CDD-1BDDAC4C2A45}">
      <dgm:prSet/>
      <dgm:spPr/>
      <dgm:t>
        <a:bodyPr/>
        <a:lstStyle/>
        <a:p>
          <a:endParaRPr lang="el-GR"/>
        </a:p>
      </dgm:t>
    </dgm:pt>
    <dgm:pt modelId="{D97075E6-5219-4784-8943-B70D8C00BB76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r_midtarsal</a:t>
          </a:r>
          <a:endParaRPr lang="el-GR" dirty="0"/>
        </a:p>
      </dgm:t>
    </dgm:pt>
    <dgm:pt modelId="{8F5AB9ED-4731-4BAF-8938-3893DE6F0948}" type="parTrans" cxnId="{69041A9A-B2A5-476C-A0E8-651C0E785B63}">
      <dgm:prSet/>
      <dgm:spPr/>
      <dgm:t>
        <a:bodyPr/>
        <a:lstStyle/>
        <a:p>
          <a:endParaRPr lang="el-GR"/>
        </a:p>
      </dgm:t>
    </dgm:pt>
    <dgm:pt modelId="{170F7EFE-C6DA-4796-AE38-97DDE388E3FA}" type="sibTrans" cxnId="{69041A9A-B2A5-476C-A0E8-651C0E785B63}">
      <dgm:prSet/>
      <dgm:spPr/>
      <dgm:t>
        <a:bodyPr/>
        <a:lstStyle/>
        <a:p>
          <a:endParaRPr lang="el-GR"/>
        </a:p>
      </dgm:t>
    </dgm:pt>
    <dgm:pt modelId="{17F1733B-0A0B-4CF0-9F35-CA6E242357B3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r_hindfoot</a:t>
          </a:r>
          <a:endParaRPr lang="el-GR" dirty="0"/>
        </a:p>
      </dgm:t>
    </dgm:pt>
    <dgm:pt modelId="{6A818192-2114-43E2-AB12-9CC43B0EAB50}" type="parTrans" cxnId="{60AC0B4D-6902-4DB3-A501-33596786169A}">
      <dgm:prSet/>
      <dgm:spPr/>
      <dgm:t>
        <a:bodyPr/>
        <a:lstStyle/>
        <a:p>
          <a:endParaRPr lang="el-GR"/>
        </a:p>
      </dgm:t>
    </dgm:pt>
    <dgm:pt modelId="{03DF6A6E-EBC7-4232-8337-5CFE6536AC74}" type="sibTrans" cxnId="{60AC0B4D-6902-4DB3-A501-33596786169A}">
      <dgm:prSet/>
      <dgm:spPr/>
      <dgm:t>
        <a:bodyPr/>
        <a:lstStyle/>
        <a:p>
          <a:endParaRPr lang="el-GR"/>
        </a:p>
      </dgm:t>
    </dgm:pt>
    <dgm:pt modelId="{786466A3-ECAC-42A7-89BC-6A41D5ACCF7A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l_middistal</a:t>
          </a:r>
          <a:endParaRPr lang="el-GR" dirty="0"/>
        </a:p>
      </dgm:t>
    </dgm:pt>
    <dgm:pt modelId="{2A2DFC24-1EED-4F81-AB64-567777CA0256}" type="parTrans" cxnId="{1E62926E-0811-457C-BF75-E46773F1C12C}">
      <dgm:prSet/>
      <dgm:spPr/>
      <dgm:t>
        <a:bodyPr/>
        <a:lstStyle/>
        <a:p>
          <a:endParaRPr lang="el-GR"/>
        </a:p>
      </dgm:t>
    </dgm:pt>
    <dgm:pt modelId="{B57D602E-139B-4F48-B772-EE405CF05671}" type="sibTrans" cxnId="{1E62926E-0811-457C-BF75-E46773F1C12C}">
      <dgm:prSet/>
      <dgm:spPr/>
      <dgm:t>
        <a:bodyPr/>
        <a:lstStyle/>
        <a:p>
          <a:endParaRPr lang="el-GR"/>
        </a:p>
      </dgm:t>
    </dgm:pt>
    <dgm:pt modelId="{F7F0F03A-394C-4747-89B6-9918527A4303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r_middistal</a:t>
          </a:r>
          <a:endParaRPr lang="el-GR" dirty="0"/>
        </a:p>
      </dgm:t>
    </dgm:pt>
    <dgm:pt modelId="{CDB700E9-54D6-468A-B1DB-416FB1BAF017}" type="parTrans" cxnId="{3F4E7E71-13A1-48AA-A975-74DCFEB7F88A}">
      <dgm:prSet/>
      <dgm:spPr/>
      <dgm:t>
        <a:bodyPr/>
        <a:lstStyle/>
        <a:p>
          <a:endParaRPr lang="el-GR"/>
        </a:p>
      </dgm:t>
    </dgm:pt>
    <dgm:pt modelId="{F967BF3C-2946-4141-920D-E2CC3C06FC25}" type="sibTrans" cxnId="{3F4E7E71-13A1-48AA-A975-74DCFEB7F88A}">
      <dgm:prSet/>
      <dgm:spPr/>
      <dgm:t>
        <a:bodyPr/>
        <a:lstStyle/>
        <a:p>
          <a:endParaRPr lang="el-GR"/>
        </a:p>
      </dgm:t>
    </dgm:pt>
    <dgm:pt modelId="{0AD9DF25-5FAA-4073-AA6A-C8388DB5FB43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l_shoulder</a:t>
          </a:r>
          <a:endParaRPr lang="el-GR" dirty="0"/>
        </a:p>
      </dgm:t>
    </dgm:pt>
    <dgm:pt modelId="{1B121843-4A79-4A3A-B627-D8BF2AD856A2}" type="parTrans" cxnId="{D5488AB6-0D73-409F-B262-EC0888030F17}">
      <dgm:prSet/>
      <dgm:spPr/>
      <dgm:t>
        <a:bodyPr/>
        <a:lstStyle/>
        <a:p>
          <a:endParaRPr lang="el-GR"/>
        </a:p>
      </dgm:t>
    </dgm:pt>
    <dgm:pt modelId="{9EFF37E4-9EC6-4DE2-B43C-24CDA7AEACEC}" type="sibTrans" cxnId="{D5488AB6-0D73-409F-B262-EC0888030F17}">
      <dgm:prSet/>
      <dgm:spPr/>
      <dgm:t>
        <a:bodyPr/>
        <a:lstStyle/>
        <a:p>
          <a:endParaRPr lang="el-GR"/>
        </a:p>
      </dgm:t>
    </dgm:pt>
    <dgm:pt modelId="{53B54D4E-082E-4090-9471-F4D28EF69D5A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pelvis</a:t>
          </a:r>
          <a:endParaRPr lang="el-GR" dirty="0"/>
        </a:p>
      </dgm:t>
    </dgm:pt>
    <dgm:pt modelId="{065E471D-C92E-4D6E-B9C4-F8BA9BFB3FB7}" type="parTrans" cxnId="{6D88D37A-0A7E-42B3-895A-E80F4F632186}">
      <dgm:prSet/>
      <dgm:spPr/>
      <dgm:t>
        <a:bodyPr/>
        <a:lstStyle/>
        <a:p>
          <a:endParaRPr lang="el-GR"/>
        </a:p>
      </dgm:t>
    </dgm:pt>
    <dgm:pt modelId="{75BE077A-3DD8-4DA6-98BE-9E0EA394A5ED}" type="sibTrans" cxnId="{6D88D37A-0A7E-42B3-895A-E80F4F632186}">
      <dgm:prSet/>
      <dgm:spPr/>
      <dgm:t>
        <a:bodyPr/>
        <a:lstStyle/>
        <a:p>
          <a:endParaRPr lang="el-GR"/>
        </a:p>
      </dgm:t>
    </dgm:pt>
    <dgm:pt modelId="{BE23C380-9CCA-4223-AC36-D48DBFEC304D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vl5</a:t>
          </a:r>
          <a:endParaRPr lang="el-GR" dirty="0"/>
        </a:p>
      </dgm:t>
    </dgm:pt>
    <dgm:pt modelId="{D222F8F8-4348-4C9B-B30C-AB2DE9F00FF6}" type="parTrans" cxnId="{D83F0795-A6AC-4E7C-B37D-FA381ADCBA0B}">
      <dgm:prSet/>
      <dgm:spPr/>
      <dgm:t>
        <a:bodyPr/>
        <a:lstStyle/>
        <a:p>
          <a:endParaRPr lang="el-GR"/>
        </a:p>
      </dgm:t>
    </dgm:pt>
    <dgm:pt modelId="{2A6C43F0-500D-49B1-AA9E-54259CEA0062}" type="sibTrans" cxnId="{D83F0795-A6AC-4E7C-B37D-FA381ADCBA0B}">
      <dgm:prSet/>
      <dgm:spPr/>
      <dgm:t>
        <a:bodyPr/>
        <a:lstStyle/>
        <a:p>
          <a:endParaRPr lang="el-GR"/>
        </a:p>
      </dgm:t>
    </dgm:pt>
    <dgm:pt modelId="{9E333978-EDF1-495A-9831-334527C0CA0C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l_elbow</a:t>
          </a:r>
          <a:endParaRPr lang="el-GR" dirty="0"/>
        </a:p>
      </dgm:t>
    </dgm:pt>
    <dgm:pt modelId="{41CEBD80-3507-40C8-84E8-0B0AA75024B4}" type="parTrans" cxnId="{24C4E9E0-0750-4BA5-B302-2BED9B6DF0C9}">
      <dgm:prSet/>
      <dgm:spPr/>
      <dgm:t>
        <a:bodyPr/>
        <a:lstStyle/>
        <a:p>
          <a:endParaRPr lang="el-GR"/>
        </a:p>
      </dgm:t>
    </dgm:pt>
    <dgm:pt modelId="{4F475D24-9D27-4CCB-84CF-20A3B95FE4D9}" type="sibTrans" cxnId="{24C4E9E0-0750-4BA5-B302-2BED9B6DF0C9}">
      <dgm:prSet/>
      <dgm:spPr/>
      <dgm:t>
        <a:bodyPr/>
        <a:lstStyle/>
        <a:p>
          <a:endParaRPr lang="el-GR"/>
        </a:p>
      </dgm:t>
    </dgm:pt>
    <dgm:pt modelId="{8FA19457-E941-49A5-AAB1-7A886ED27757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l_upperarm</a:t>
          </a:r>
          <a:endParaRPr lang="el-GR" dirty="0"/>
        </a:p>
      </dgm:t>
    </dgm:pt>
    <dgm:pt modelId="{CA5BE789-E5E8-400D-88DC-35AC5EE1503B}" type="parTrans" cxnId="{D605CB75-CEB1-441F-B31D-F23C4F714351}">
      <dgm:prSet/>
      <dgm:spPr/>
      <dgm:t>
        <a:bodyPr/>
        <a:lstStyle/>
        <a:p>
          <a:endParaRPr lang="el-GR"/>
        </a:p>
      </dgm:t>
    </dgm:pt>
    <dgm:pt modelId="{02E6270E-9E65-4606-9313-2858B5874E7F}" type="sibTrans" cxnId="{D605CB75-CEB1-441F-B31D-F23C4F714351}">
      <dgm:prSet/>
      <dgm:spPr/>
      <dgm:t>
        <a:bodyPr/>
        <a:lstStyle/>
        <a:p>
          <a:endParaRPr lang="el-GR"/>
        </a:p>
      </dgm:t>
    </dgm:pt>
    <dgm:pt modelId="{11BB7221-AD7D-4DA5-9615-A85F1218189D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l_wrist</a:t>
          </a:r>
          <a:endParaRPr lang="el-GR" dirty="0"/>
        </a:p>
      </dgm:t>
    </dgm:pt>
    <dgm:pt modelId="{0D5FAAA3-1745-488E-B3D7-0F7FB0937328}" type="parTrans" cxnId="{3C0EA29E-70B9-40DD-8399-AB45147B2A79}">
      <dgm:prSet/>
      <dgm:spPr/>
      <dgm:t>
        <a:bodyPr/>
        <a:lstStyle/>
        <a:p>
          <a:endParaRPr lang="el-GR"/>
        </a:p>
      </dgm:t>
    </dgm:pt>
    <dgm:pt modelId="{FC3491F8-0A4D-4BF9-B281-E2BE96FE22C5}" type="sibTrans" cxnId="{3C0EA29E-70B9-40DD-8399-AB45147B2A79}">
      <dgm:prSet/>
      <dgm:spPr/>
      <dgm:t>
        <a:bodyPr/>
        <a:lstStyle/>
        <a:p>
          <a:endParaRPr lang="el-GR"/>
        </a:p>
      </dgm:t>
    </dgm:pt>
    <dgm:pt modelId="{0B3F9A39-FDE5-4E2A-AAD2-55A8BF3BB5F5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l_forearm</a:t>
          </a:r>
          <a:endParaRPr lang="el-GR" dirty="0"/>
        </a:p>
      </dgm:t>
    </dgm:pt>
    <dgm:pt modelId="{844867E8-D036-4DEF-A026-BC863E28093D}" type="parTrans" cxnId="{6E4E3994-7253-403F-AEA9-1B57B57638B1}">
      <dgm:prSet/>
      <dgm:spPr/>
      <dgm:t>
        <a:bodyPr/>
        <a:lstStyle/>
        <a:p>
          <a:endParaRPr lang="el-GR"/>
        </a:p>
      </dgm:t>
    </dgm:pt>
    <dgm:pt modelId="{437B0259-B709-4078-B4E6-B12D7EA0FF49}" type="sibTrans" cxnId="{6E4E3994-7253-403F-AEA9-1B57B57638B1}">
      <dgm:prSet/>
      <dgm:spPr/>
      <dgm:t>
        <a:bodyPr/>
        <a:lstStyle/>
        <a:p>
          <a:endParaRPr lang="el-GR"/>
        </a:p>
      </dgm:t>
    </dgm:pt>
    <dgm:pt modelId="{377FFEFA-1E42-4998-AD38-60EA53E793EF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l_hand</a:t>
          </a:r>
          <a:endParaRPr lang="el-GR" dirty="0"/>
        </a:p>
      </dgm:t>
    </dgm:pt>
    <dgm:pt modelId="{A7D0ECC8-9AA6-4F96-A66F-C66CDDD075B7}" type="parTrans" cxnId="{C8D0FD68-9DB4-4B2F-B524-CEE599DB6096}">
      <dgm:prSet/>
      <dgm:spPr/>
      <dgm:t>
        <a:bodyPr/>
        <a:lstStyle/>
        <a:p>
          <a:endParaRPr lang="el-GR"/>
        </a:p>
      </dgm:t>
    </dgm:pt>
    <dgm:pt modelId="{DEF01CD7-FB0D-4BEC-AFC1-51548670E2CE}" type="sibTrans" cxnId="{C8D0FD68-9DB4-4B2F-B524-CEE599DB6096}">
      <dgm:prSet/>
      <dgm:spPr/>
      <dgm:t>
        <a:bodyPr/>
        <a:lstStyle/>
        <a:p>
          <a:endParaRPr lang="el-GR"/>
        </a:p>
      </dgm:t>
    </dgm:pt>
    <dgm:pt modelId="{17B4010D-D8F3-41BE-ACC3-208E62D40222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r_shoulder</a:t>
          </a:r>
          <a:endParaRPr lang="el-GR" dirty="0"/>
        </a:p>
      </dgm:t>
    </dgm:pt>
    <dgm:pt modelId="{44BA873D-CE87-48C5-9146-80C02CE3CFA9}" type="sibTrans" cxnId="{B1E64811-F099-48D4-9E5B-5BC891ACB591}">
      <dgm:prSet/>
      <dgm:spPr/>
      <dgm:t>
        <a:bodyPr/>
        <a:lstStyle/>
        <a:p>
          <a:endParaRPr lang="el-GR"/>
        </a:p>
      </dgm:t>
    </dgm:pt>
    <dgm:pt modelId="{CA1AFBC4-44C4-43F4-9E1F-F2FF702FBD03}" type="parTrans" cxnId="{B1E64811-F099-48D4-9E5B-5BC891ACB591}">
      <dgm:prSet/>
      <dgm:spPr/>
      <dgm:t>
        <a:bodyPr/>
        <a:lstStyle/>
        <a:p>
          <a:endParaRPr lang="el-GR"/>
        </a:p>
      </dgm:t>
    </dgm:pt>
    <dgm:pt modelId="{96CE0A8D-9F4B-4876-82B8-0AF1BD725798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r_elow</a:t>
          </a:r>
          <a:endParaRPr lang="el-GR" dirty="0"/>
        </a:p>
      </dgm:t>
    </dgm:pt>
    <dgm:pt modelId="{8AEBD8FD-24F7-4775-BD5E-C0F3A09E4F47}" type="parTrans" cxnId="{9034E50A-71E6-4C40-A7FC-C35D6AE177CF}">
      <dgm:prSet/>
      <dgm:spPr/>
      <dgm:t>
        <a:bodyPr/>
        <a:lstStyle/>
        <a:p>
          <a:endParaRPr lang="el-GR"/>
        </a:p>
      </dgm:t>
    </dgm:pt>
    <dgm:pt modelId="{9FF128A5-24F3-4EF4-938B-024C8791A6EA}" type="sibTrans" cxnId="{9034E50A-71E6-4C40-A7FC-C35D6AE177CF}">
      <dgm:prSet/>
      <dgm:spPr/>
      <dgm:t>
        <a:bodyPr/>
        <a:lstStyle/>
        <a:p>
          <a:endParaRPr lang="el-GR"/>
        </a:p>
      </dgm:t>
    </dgm:pt>
    <dgm:pt modelId="{7083F35F-487D-4B2A-AC91-8549DE4C3364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r_upperarm</a:t>
          </a:r>
          <a:endParaRPr lang="el-GR" dirty="0"/>
        </a:p>
      </dgm:t>
    </dgm:pt>
    <dgm:pt modelId="{0BDE759F-212B-414E-A8C8-6C1A7C75482D}" type="parTrans" cxnId="{B6411528-9F30-484C-B043-D6D771187CAC}">
      <dgm:prSet/>
      <dgm:spPr/>
      <dgm:t>
        <a:bodyPr/>
        <a:lstStyle/>
        <a:p>
          <a:endParaRPr lang="el-GR"/>
        </a:p>
      </dgm:t>
    </dgm:pt>
    <dgm:pt modelId="{DFAF3938-BB43-431D-8965-A804D666B192}" type="sibTrans" cxnId="{B6411528-9F30-484C-B043-D6D771187CAC}">
      <dgm:prSet/>
      <dgm:spPr/>
      <dgm:t>
        <a:bodyPr/>
        <a:lstStyle/>
        <a:p>
          <a:endParaRPr lang="el-GR"/>
        </a:p>
      </dgm:t>
    </dgm:pt>
    <dgm:pt modelId="{EFC6C85C-553F-4FCA-8F32-9D442CCB0BC4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r_wrist</a:t>
          </a:r>
          <a:endParaRPr lang="el-GR" dirty="0"/>
        </a:p>
      </dgm:t>
    </dgm:pt>
    <dgm:pt modelId="{519A1914-7ABF-4A95-85A3-2AE7E0E0D32E}" type="parTrans" cxnId="{D415426F-1766-4EE6-BC81-0F8E6A95A891}">
      <dgm:prSet/>
      <dgm:spPr/>
      <dgm:t>
        <a:bodyPr/>
        <a:lstStyle/>
        <a:p>
          <a:endParaRPr lang="el-GR"/>
        </a:p>
      </dgm:t>
    </dgm:pt>
    <dgm:pt modelId="{6942996A-BF22-4C11-86FC-FB98BA5D2711}" type="sibTrans" cxnId="{D415426F-1766-4EE6-BC81-0F8E6A95A891}">
      <dgm:prSet/>
      <dgm:spPr/>
      <dgm:t>
        <a:bodyPr/>
        <a:lstStyle/>
        <a:p>
          <a:endParaRPr lang="el-GR"/>
        </a:p>
      </dgm:t>
    </dgm:pt>
    <dgm:pt modelId="{4A9DA044-88A8-4EA2-AE89-E96B2600B11D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r_forearm</a:t>
          </a:r>
          <a:endParaRPr lang="el-GR" dirty="0"/>
        </a:p>
      </dgm:t>
    </dgm:pt>
    <dgm:pt modelId="{1FA71B3C-60EB-450C-ABEE-800AE175AFAF}" type="parTrans" cxnId="{9F198330-0759-4FF4-8F72-69B6EADF2970}">
      <dgm:prSet/>
      <dgm:spPr/>
      <dgm:t>
        <a:bodyPr/>
        <a:lstStyle/>
        <a:p>
          <a:endParaRPr lang="el-GR"/>
        </a:p>
      </dgm:t>
    </dgm:pt>
    <dgm:pt modelId="{F2678330-7CF0-4CFA-A37D-314468A1BF22}" type="sibTrans" cxnId="{9F198330-0759-4FF4-8F72-69B6EADF2970}">
      <dgm:prSet/>
      <dgm:spPr/>
      <dgm:t>
        <a:bodyPr/>
        <a:lstStyle/>
        <a:p>
          <a:endParaRPr lang="el-GR"/>
        </a:p>
      </dgm:t>
    </dgm:pt>
    <dgm:pt modelId="{2185B2AD-5E78-47D9-BFC6-3783D1939AC1}">
      <dgm:prSet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r_hand</a:t>
          </a:r>
          <a:endParaRPr lang="el-GR" dirty="0"/>
        </a:p>
      </dgm:t>
    </dgm:pt>
    <dgm:pt modelId="{6A431C10-4D53-455A-A393-8E72EE222359}" type="parTrans" cxnId="{57EBFAEF-BF65-4A17-AC39-3FD5CAA9C7CB}">
      <dgm:prSet/>
      <dgm:spPr/>
      <dgm:t>
        <a:bodyPr/>
        <a:lstStyle/>
        <a:p>
          <a:endParaRPr lang="el-GR"/>
        </a:p>
      </dgm:t>
    </dgm:pt>
    <dgm:pt modelId="{2CF50097-7D96-4A99-8D99-4757131B2CD7}" type="sibTrans" cxnId="{57EBFAEF-BF65-4A17-AC39-3FD5CAA9C7CB}">
      <dgm:prSet/>
      <dgm:spPr/>
      <dgm:t>
        <a:bodyPr/>
        <a:lstStyle/>
        <a:p>
          <a:endParaRPr lang="el-GR"/>
        </a:p>
      </dgm:t>
    </dgm:pt>
    <dgm:pt modelId="{B52A3E43-00A8-4517-ACEF-D1F1AF67E1CE}">
      <dgm:prSet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skullbase</a:t>
          </a:r>
          <a:endParaRPr lang="el-GR" dirty="0"/>
        </a:p>
      </dgm:t>
    </dgm:pt>
    <dgm:pt modelId="{2B6CDE7E-8B1C-45D8-BED1-E1E62D2AD23D}" type="parTrans" cxnId="{0667F723-EC3A-4A9B-8E49-0B8D076894FE}">
      <dgm:prSet/>
      <dgm:spPr/>
      <dgm:t>
        <a:bodyPr/>
        <a:lstStyle/>
        <a:p>
          <a:endParaRPr lang="el-GR"/>
        </a:p>
      </dgm:t>
    </dgm:pt>
    <dgm:pt modelId="{4840FB10-CFE2-4B39-BE83-675401D414AC}" type="sibTrans" cxnId="{0667F723-EC3A-4A9B-8E49-0B8D076894FE}">
      <dgm:prSet/>
      <dgm:spPr/>
      <dgm:t>
        <a:bodyPr/>
        <a:lstStyle/>
        <a:p>
          <a:endParaRPr lang="el-GR"/>
        </a:p>
      </dgm:t>
    </dgm:pt>
    <dgm:pt modelId="{46675CC6-75DC-4A8B-A44E-58FF1B5A7A9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l5</a:t>
          </a:r>
          <a:endParaRPr lang="el-GR" dirty="0"/>
        </a:p>
      </dgm:t>
    </dgm:pt>
    <dgm:pt modelId="{3916DF29-F685-461A-9AA1-7BDABB73830F}" type="parTrans" cxnId="{467E830A-9D5C-4196-98A1-7440F2C50535}">
      <dgm:prSet/>
      <dgm:spPr/>
      <dgm:t>
        <a:bodyPr/>
        <a:lstStyle/>
        <a:p>
          <a:endParaRPr lang="el-GR"/>
        </a:p>
      </dgm:t>
    </dgm:pt>
    <dgm:pt modelId="{7772364C-E9C9-4F35-903D-BD33F18A0E98}" type="sibTrans" cxnId="{467E830A-9D5C-4196-98A1-7440F2C50535}">
      <dgm:prSet/>
      <dgm:spPr/>
      <dgm:t>
        <a:bodyPr/>
        <a:lstStyle/>
        <a:p>
          <a:endParaRPr lang="el-GR"/>
        </a:p>
      </dgm:t>
    </dgm:pt>
    <dgm:pt modelId="{AA4EF3F5-0BD6-4503-A828-D3C0E7BD5158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skull</a:t>
          </a:r>
          <a:endParaRPr lang="el-GR" dirty="0"/>
        </a:p>
      </dgm:t>
    </dgm:pt>
    <dgm:pt modelId="{D4385E86-3DDA-4796-A02C-8E6EE4A21358}" type="parTrans" cxnId="{D3008D65-494C-4B55-8CBC-4C7661B64909}">
      <dgm:prSet/>
      <dgm:spPr/>
      <dgm:t>
        <a:bodyPr/>
        <a:lstStyle/>
        <a:p>
          <a:endParaRPr lang="el-GR"/>
        </a:p>
      </dgm:t>
    </dgm:pt>
    <dgm:pt modelId="{1E89844C-9947-42C6-803F-175251598F1C}" type="sibTrans" cxnId="{D3008D65-494C-4B55-8CBC-4C7661B64909}">
      <dgm:prSet/>
      <dgm:spPr/>
      <dgm:t>
        <a:bodyPr/>
        <a:lstStyle/>
        <a:p>
          <a:endParaRPr lang="el-GR"/>
        </a:p>
      </dgm:t>
    </dgm:pt>
    <dgm:pt modelId="{9A299E3B-07AA-43C0-91A5-163B4A6454E4}" type="pres">
      <dgm:prSet presAssocID="{2F64FA28-EF9C-4EE4-8C51-9A2CF14B8E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C8139-1549-4204-B1B6-52717D29B54F}" type="pres">
      <dgm:prSet presAssocID="{C64B2D66-69E9-4C4B-988A-5AFE6CB63E20}" presName="root1" presStyleCnt="0"/>
      <dgm:spPr/>
    </dgm:pt>
    <dgm:pt modelId="{6725CFE7-FB95-4706-8D63-09EE2C4EC10A}" type="pres">
      <dgm:prSet presAssocID="{C64B2D66-69E9-4C4B-988A-5AFE6CB63E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16957-5049-4157-91F4-423696CDD6DF}" type="pres">
      <dgm:prSet presAssocID="{C64B2D66-69E9-4C4B-988A-5AFE6CB63E20}" presName="level2hierChild" presStyleCnt="0"/>
      <dgm:spPr/>
    </dgm:pt>
    <dgm:pt modelId="{BA18A294-5120-4BA9-9BA6-DE9DF9DD5FD1}" type="pres">
      <dgm:prSet presAssocID="{EFA6F50E-5598-4F08-B659-BF3B10223AB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D19524B-2286-40C2-8E1E-E11F7CBFF21A}" type="pres">
      <dgm:prSet presAssocID="{EFA6F50E-5598-4F08-B659-BF3B10223AB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C63ED3-ACC5-4F78-B5A8-DFF302E34E1B}" type="pres">
      <dgm:prSet presAssocID="{3333921E-F9EF-4301-825B-DA99C7FE70FB}" presName="root2" presStyleCnt="0"/>
      <dgm:spPr/>
    </dgm:pt>
    <dgm:pt modelId="{FAAACAC9-C1A1-4FBA-89E6-F12441E109A3}" type="pres">
      <dgm:prSet presAssocID="{3333921E-F9EF-4301-825B-DA99C7FE70F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90DCF-F017-46D0-AE8C-681D1174D8E9}" type="pres">
      <dgm:prSet presAssocID="{3333921E-F9EF-4301-825B-DA99C7FE70FB}" presName="level3hierChild" presStyleCnt="0"/>
      <dgm:spPr/>
    </dgm:pt>
    <dgm:pt modelId="{EADB8BA6-4FD3-4282-BFE9-44F65725954C}" type="pres">
      <dgm:prSet presAssocID="{D9283C1B-C93C-4719-8B2B-5F5572B3442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5B3E2E4-7355-4136-B0E9-EDB26664A52E}" type="pres">
      <dgm:prSet presAssocID="{D9283C1B-C93C-4719-8B2B-5F5572B3442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12D38B0-BC0C-4F8C-9011-1C4949B852D6}" type="pres">
      <dgm:prSet presAssocID="{007DE985-7547-4DE6-AF7D-A8E5E8EE916D}" presName="root2" presStyleCnt="0"/>
      <dgm:spPr/>
    </dgm:pt>
    <dgm:pt modelId="{6785A1E2-1D2C-4ED7-B974-C07410CCD2A9}" type="pres">
      <dgm:prSet presAssocID="{007DE985-7547-4DE6-AF7D-A8E5E8EE916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4F0EF-AC52-4873-8CD3-853A24343A24}" type="pres">
      <dgm:prSet presAssocID="{007DE985-7547-4DE6-AF7D-A8E5E8EE916D}" presName="level3hierChild" presStyleCnt="0"/>
      <dgm:spPr/>
    </dgm:pt>
    <dgm:pt modelId="{7C39DB25-4447-41F3-81B9-A0F576F1247C}" type="pres">
      <dgm:prSet presAssocID="{5058F804-4313-4F45-8424-7E3AC533C40C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5B607C94-C7F7-4584-9628-623D0EB35BE2}" type="pres">
      <dgm:prSet presAssocID="{5058F804-4313-4F45-8424-7E3AC533C40C}" presName="connTx" presStyleLbl="parChTrans1D3" presStyleIdx="0" presStyleCnt="8"/>
      <dgm:spPr/>
      <dgm:t>
        <a:bodyPr/>
        <a:lstStyle/>
        <a:p>
          <a:endParaRPr lang="en-US"/>
        </a:p>
      </dgm:t>
    </dgm:pt>
    <dgm:pt modelId="{C7FB746C-1ED7-4828-A058-BEDB2563B179}" type="pres">
      <dgm:prSet presAssocID="{EDD81D3D-9212-436B-B416-9AB55EA1C52F}" presName="root2" presStyleCnt="0"/>
      <dgm:spPr/>
    </dgm:pt>
    <dgm:pt modelId="{042AD994-E86E-475B-AA57-64686E64EF17}" type="pres">
      <dgm:prSet presAssocID="{EDD81D3D-9212-436B-B416-9AB55EA1C52F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B454EC7-5542-4427-8F5A-216EDC696C59}" type="pres">
      <dgm:prSet presAssocID="{EDD81D3D-9212-436B-B416-9AB55EA1C52F}" presName="level3hierChild" presStyleCnt="0"/>
      <dgm:spPr/>
    </dgm:pt>
    <dgm:pt modelId="{FE78EEEC-D068-4A4F-83CA-D6291F431B45}" type="pres">
      <dgm:prSet presAssocID="{25B64058-6A36-4D70-A25B-A2B6C494C59C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5842991B-4CD3-49D5-9A07-BEBF21DA68F5}" type="pres">
      <dgm:prSet presAssocID="{25B64058-6A36-4D70-A25B-A2B6C494C59C}" presName="connTx" presStyleLbl="parChTrans1D3" presStyleIdx="1" presStyleCnt="8"/>
      <dgm:spPr/>
      <dgm:t>
        <a:bodyPr/>
        <a:lstStyle/>
        <a:p>
          <a:endParaRPr lang="en-US"/>
        </a:p>
      </dgm:t>
    </dgm:pt>
    <dgm:pt modelId="{1EBA9128-31B8-409A-BE33-554B94EC3241}" type="pres">
      <dgm:prSet presAssocID="{6F38E340-2AA7-4967-A85A-EBB0483D3E7F}" presName="root2" presStyleCnt="0"/>
      <dgm:spPr/>
    </dgm:pt>
    <dgm:pt modelId="{8C1FFAD8-C3B5-47BA-AC70-573FB3595CBA}" type="pres">
      <dgm:prSet presAssocID="{6F38E340-2AA7-4967-A85A-EBB0483D3E7F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57162-4F19-4D41-89C6-DCF47EDBCC6B}" type="pres">
      <dgm:prSet presAssocID="{6F38E340-2AA7-4967-A85A-EBB0483D3E7F}" presName="level3hierChild" presStyleCnt="0"/>
      <dgm:spPr/>
    </dgm:pt>
    <dgm:pt modelId="{7946B10F-5B4C-4DE8-8E9F-2293A5DC3BB0}" type="pres">
      <dgm:prSet presAssocID="{4BAB9409-8F7B-43F6-A301-33D919873C07}" presName="conn2-1" presStyleLbl="parChTrans1D4" presStyleIdx="0" presStyleCnt="23"/>
      <dgm:spPr/>
      <dgm:t>
        <a:bodyPr/>
        <a:lstStyle/>
        <a:p>
          <a:endParaRPr lang="en-US"/>
        </a:p>
      </dgm:t>
    </dgm:pt>
    <dgm:pt modelId="{B72A7874-28C3-4B53-8BC7-D56E53281419}" type="pres">
      <dgm:prSet presAssocID="{4BAB9409-8F7B-43F6-A301-33D919873C07}" presName="connTx" presStyleLbl="parChTrans1D4" presStyleIdx="0" presStyleCnt="23"/>
      <dgm:spPr/>
      <dgm:t>
        <a:bodyPr/>
        <a:lstStyle/>
        <a:p>
          <a:endParaRPr lang="en-US"/>
        </a:p>
      </dgm:t>
    </dgm:pt>
    <dgm:pt modelId="{4DA4BFE6-F009-49D5-8938-30413792EA11}" type="pres">
      <dgm:prSet presAssocID="{FBE50E64-E1CC-4F38-BD2F-1A9B3FA8F1E0}" presName="root2" presStyleCnt="0"/>
      <dgm:spPr/>
    </dgm:pt>
    <dgm:pt modelId="{04C8F356-618B-456E-82D5-E5AE8CB1923A}" type="pres">
      <dgm:prSet presAssocID="{FBE50E64-E1CC-4F38-BD2F-1A9B3FA8F1E0}" presName="LevelTwoTextNode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73203-B218-4968-9B82-188387CE74F1}" type="pres">
      <dgm:prSet presAssocID="{FBE50E64-E1CC-4F38-BD2F-1A9B3FA8F1E0}" presName="level3hierChild" presStyleCnt="0"/>
      <dgm:spPr/>
    </dgm:pt>
    <dgm:pt modelId="{AC3C311A-9782-4A09-B310-24F656C9D10E}" type="pres">
      <dgm:prSet presAssocID="{A706C289-8609-45E7-9678-79B91C175C68}" presName="conn2-1" presStyleLbl="parChTrans1D4" presStyleIdx="1" presStyleCnt="23"/>
      <dgm:spPr/>
      <dgm:t>
        <a:bodyPr/>
        <a:lstStyle/>
        <a:p>
          <a:endParaRPr lang="en-US"/>
        </a:p>
      </dgm:t>
    </dgm:pt>
    <dgm:pt modelId="{E7977E1C-6B09-47F3-856E-579A5BA68FC6}" type="pres">
      <dgm:prSet presAssocID="{A706C289-8609-45E7-9678-79B91C175C68}" presName="connTx" presStyleLbl="parChTrans1D4" presStyleIdx="1" presStyleCnt="23"/>
      <dgm:spPr/>
      <dgm:t>
        <a:bodyPr/>
        <a:lstStyle/>
        <a:p>
          <a:endParaRPr lang="en-US"/>
        </a:p>
      </dgm:t>
    </dgm:pt>
    <dgm:pt modelId="{3120583F-32AB-4DC9-995E-23787015202A}" type="pres">
      <dgm:prSet presAssocID="{7ECF114F-6993-41BB-BE7A-D6DAED57518A}" presName="root2" presStyleCnt="0"/>
      <dgm:spPr/>
    </dgm:pt>
    <dgm:pt modelId="{244705B2-C6C3-459A-8B25-01031C1111F6}" type="pres">
      <dgm:prSet presAssocID="{7ECF114F-6993-41BB-BE7A-D6DAED57518A}" presName="LevelTwoTextNode" presStyleLbl="node4" presStyleIdx="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86712-0B13-4858-AC17-A12F029FEC15}" type="pres">
      <dgm:prSet presAssocID="{7ECF114F-6993-41BB-BE7A-D6DAED57518A}" presName="level3hierChild" presStyleCnt="0"/>
      <dgm:spPr/>
    </dgm:pt>
    <dgm:pt modelId="{677F24E6-B101-4F31-810A-A2BBB23439E0}" type="pres">
      <dgm:prSet presAssocID="{45F71EB3-C711-4010-A315-FBB4E53F4E82}" presName="conn2-1" presStyleLbl="parChTrans1D4" presStyleIdx="2" presStyleCnt="23"/>
      <dgm:spPr/>
      <dgm:t>
        <a:bodyPr/>
        <a:lstStyle/>
        <a:p>
          <a:endParaRPr lang="en-US"/>
        </a:p>
      </dgm:t>
    </dgm:pt>
    <dgm:pt modelId="{7A810550-81C1-40F3-8E43-8C3D2A0BBC4F}" type="pres">
      <dgm:prSet presAssocID="{45F71EB3-C711-4010-A315-FBB4E53F4E82}" presName="connTx" presStyleLbl="parChTrans1D4" presStyleIdx="2" presStyleCnt="23"/>
      <dgm:spPr/>
      <dgm:t>
        <a:bodyPr/>
        <a:lstStyle/>
        <a:p>
          <a:endParaRPr lang="en-US"/>
        </a:p>
      </dgm:t>
    </dgm:pt>
    <dgm:pt modelId="{7D1E1E41-0C7E-4DDB-84BC-6BBC161C14E8}" type="pres">
      <dgm:prSet presAssocID="{42213487-E2F4-4F34-ACCF-2AF44841ABDA}" presName="root2" presStyleCnt="0"/>
      <dgm:spPr/>
    </dgm:pt>
    <dgm:pt modelId="{A7C3B6A2-CB6A-4F08-A028-414B4E5AE1B1}" type="pres">
      <dgm:prSet presAssocID="{42213487-E2F4-4F34-ACCF-2AF44841ABDA}" presName="LevelTwoTextNode" presStyleLbl="node4" presStyleIdx="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AD825-73C6-4DA3-B762-DD8D67E03C2D}" type="pres">
      <dgm:prSet presAssocID="{42213487-E2F4-4F34-ACCF-2AF44841ABDA}" presName="level3hierChild" presStyleCnt="0"/>
      <dgm:spPr/>
    </dgm:pt>
    <dgm:pt modelId="{881C0051-F331-4203-9849-928808472C33}" type="pres">
      <dgm:prSet presAssocID="{99697E69-8C01-465C-B52F-6807284597B8}" presName="conn2-1" presStyleLbl="parChTrans1D4" presStyleIdx="3" presStyleCnt="23"/>
      <dgm:spPr/>
      <dgm:t>
        <a:bodyPr/>
        <a:lstStyle/>
        <a:p>
          <a:endParaRPr lang="en-US"/>
        </a:p>
      </dgm:t>
    </dgm:pt>
    <dgm:pt modelId="{A76B0E88-DCE5-4398-84B0-DC7B9AD1109A}" type="pres">
      <dgm:prSet presAssocID="{99697E69-8C01-465C-B52F-6807284597B8}" presName="connTx" presStyleLbl="parChTrans1D4" presStyleIdx="3" presStyleCnt="23"/>
      <dgm:spPr/>
      <dgm:t>
        <a:bodyPr/>
        <a:lstStyle/>
        <a:p>
          <a:endParaRPr lang="en-US"/>
        </a:p>
      </dgm:t>
    </dgm:pt>
    <dgm:pt modelId="{5E51DC5F-2B0E-404B-890B-76C8B34D0E28}" type="pres">
      <dgm:prSet presAssocID="{7726D40D-7523-4489-816C-B80DB95D66BC}" presName="root2" presStyleCnt="0"/>
      <dgm:spPr/>
    </dgm:pt>
    <dgm:pt modelId="{756A6A39-A9D9-41E1-8103-3EE9BFB3F3F5}" type="pres">
      <dgm:prSet presAssocID="{7726D40D-7523-4489-816C-B80DB95D66BC}" presName="LevelTwoTextNode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7A3E44E-8A59-4EB1-B2FE-C3E298C073E9}" type="pres">
      <dgm:prSet presAssocID="{7726D40D-7523-4489-816C-B80DB95D66BC}" presName="level3hierChild" presStyleCnt="0"/>
      <dgm:spPr/>
    </dgm:pt>
    <dgm:pt modelId="{C7A07ED9-1B66-4976-BEC4-F0BD26679414}" type="pres">
      <dgm:prSet presAssocID="{2A2DFC24-1EED-4F81-AB64-567777CA0256}" presName="conn2-1" presStyleLbl="parChTrans1D4" presStyleIdx="4" presStyleCnt="23"/>
      <dgm:spPr/>
      <dgm:t>
        <a:bodyPr/>
        <a:lstStyle/>
        <a:p>
          <a:endParaRPr lang="en-US"/>
        </a:p>
      </dgm:t>
    </dgm:pt>
    <dgm:pt modelId="{259BA26F-E232-4B8F-BC7D-EF62BB1635B6}" type="pres">
      <dgm:prSet presAssocID="{2A2DFC24-1EED-4F81-AB64-567777CA0256}" presName="connTx" presStyleLbl="parChTrans1D4" presStyleIdx="4" presStyleCnt="23"/>
      <dgm:spPr/>
      <dgm:t>
        <a:bodyPr/>
        <a:lstStyle/>
        <a:p>
          <a:endParaRPr lang="en-US"/>
        </a:p>
      </dgm:t>
    </dgm:pt>
    <dgm:pt modelId="{5538E057-F389-4433-9F84-A34D07C25D05}" type="pres">
      <dgm:prSet presAssocID="{786466A3-ECAC-42A7-89BC-6A41D5ACCF7A}" presName="root2" presStyleCnt="0"/>
      <dgm:spPr/>
    </dgm:pt>
    <dgm:pt modelId="{6EBB2956-9938-45F6-BE09-4BC5054001F6}" type="pres">
      <dgm:prSet presAssocID="{786466A3-ECAC-42A7-89BC-6A41D5ACCF7A}" presName="LevelTwoTextNode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417C29-27D8-46A7-A691-EE3DEB2EDA63}" type="pres">
      <dgm:prSet presAssocID="{786466A3-ECAC-42A7-89BC-6A41D5ACCF7A}" presName="level3hierChild" presStyleCnt="0"/>
      <dgm:spPr/>
    </dgm:pt>
    <dgm:pt modelId="{79F76F3D-DFC1-41BC-B9C2-77C5DE423AA3}" type="pres">
      <dgm:prSet presAssocID="{D665D7BE-DAC9-47C7-A84A-23C86577645D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B609BBF-3274-4305-9974-B58183AB6DF5}" type="pres">
      <dgm:prSet presAssocID="{D665D7BE-DAC9-47C7-A84A-23C86577645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02A185-2B3B-42F8-A192-EF54620DF1DF}" type="pres">
      <dgm:prSet presAssocID="{5C8A87F6-6C84-4762-BEF3-86EC75238DEB}" presName="root2" presStyleCnt="0"/>
      <dgm:spPr/>
    </dgm:pt>
    <dgm:pt modelId="{100D170B-D395-4C35-83C6-E53D65A018F3}" type="pres">
      <dgm:prSet presAssocID="{5C8A87F6-6C84-4762-BEF3-86EC75238DE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B2ED2-7CBC-4CCD-8EE9-A6758E23906B}" type="pres">
      <dgm:prSet presAssocID="{5C8A87F6-6C84-4762-BEF3-86EC75238DEB}" presName="level3hierChild" presStyleCnt="0"/>
      <dgm:spPr/>
    </dgm:pt>
    <dgm:pt modelId="{878C9437-64DB-4004-B620-951AA1504B6B}" type="pres">
      <dgm:prSet presAssocID="{0B51E71F-0BEB-4044-8DE8-71156D448BCF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5A4491CE-7F62-4246-97B5-83271895D488}" type="pres">
      <dgm:prSet presAssocID="{0B51E71F-0BEB-4044-8DE8-71156D448BCF}" presName="connTx" presStyleLbl="parChTrans1D3" presStyleIdx="2" presStyleCnt="8"/>
      <dgm:spPr/>
      <dgm:t>
        <a:bodyPr/>
        <a:lstStyle/>
        <a:p>
          <a:endParaRPr lang="en-US"/>
        </a:p>
      </dgm:t>
    </dgm:pt>
    <dgm:pt modelId="{F8E6CB00-05E3-4105-8737-ABD33E46FC03}" type="pres">
      <dgm:prSet presAssocID="{63D3AAB0-1ECA-43A8-8F61-1E9E4B27B1C0}" presName="root2" presStyleCnt="0"/>
      <dgm:spPr/>
    </dgm:pt>
    <dgm:pt modelId="{B9B8D3B3-C8FC-4F59-8AE4-E375B5EBA494}" type="pres">
      <dgm:prSet presAssocID="{63D3AAB0-1ECA-43A8-8F61-1E9E4B27B1C0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4BB9001-52C4-4082-839D-14A5CCC02A3C}" type="pres">
      <dgm:prSet presAssocID="{63D3AAB0-1ECA-43A8-8F61-1E9E4B27B1C0}" presName="level3hierChild" presStyleCnt="0"/>
      <dgm:spPr/>
    </dgm:pt>
    <dgm:pt modelId="{7993E0B8-6F3D-4D16-8A1D-007AF2BE1C14}" type="pres">
      <dgm:prSet presAssocID="{BABCF192-CBFD-4C78-8129-263C1058FB13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1D6458D2-0FFD-4BF8-A277-6F82A06C1FE4}" type="pres">
      <dgm:prSet presAssocID="{BABCF192-CBFD-4C78-8129-263C1058FB13}" presName="connTx" presStyleLbl="parChTrans1D3" presStyleIdx="3" presStyleCnt="8"/>
      <dgm:spPr/>
      <dgm:t>
        <a:bodyPr/>
        <a:lstStyle/>
        <a:p>
          <a:endParaRPr lang="en-US"/>
        </a:p>
      </dgm:t>
    </dgm:pt>
    <dgm:pt modelId="{A7FDE1CE-5104-40D4-8F3C-E2BE77E0237C}" type="pres">
      <dgm:prSet presAssocID="{C6E06CF5-F197-44E9-BEDD-5EDBA0636691}" presName="root2" presStyleCnt="0"/>
      <dgm:spPr/>
    </dgm:pt>
    <dgm:pt modelId="{40F398FE-7C35-485D-BF2E-512036A45758}" type="pres">
      <dgm:prSet presAssocID="{C6E06CF5-F197-44E9-BEDD-5EDBA0636691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F2084-2061-40AC-82A1-60F040903B2E}" type="pres">
      <dgm:prSet presAssocID="{C6E06CF5-F197-44E9-BEDD-5EDBA0636691}" presName="level3hierChild" presStyleCnt="0"/>
      <dgm:spPr/>
    </dgm:pt>
    <dgm:pt modelId="{0C61DDF6-1204-4E8F-8BB0-43F6D338E3AC}" type="pres">
      <dgm:prSet presAssocID="{B196D957-C5ED-4DE0-9987-9F64138187D0}" presName="conn2-1" presStyleLbl="parChTrans1D4" presStyleIdx="5" presStyleCnt="23"/>
      <dgm:spPr/>
      <dgm:t>
        <a:bodyPr/>
        <a:lstStyle/>
        <a:p>
          <a:endParaRPr lang="en-US"/>
        </a:p>
      </dgm:t>
    </dgm:pt>
    <dgm:pt modelId="{D808FAEB-B717-4352-A184-63526435F5EE}" type="pres">
      <dgm:prSet presAssocID="{B196D957-C5ED-4DE0-9987-9F64138187D0}" presName="connTx" presStyleLbl="parChTrans1D4" presStyleIdx="5" presStyleCnt="23"/>
      <dgm:spPr/>
      <dgm:t>
        <a:bodyPr/>
        <a:lstStyle/>
        <a:p>
          <a:endParaRPr lang="en-US"/>
        </a:p>
      </dgm:t>
    </dgm:pt>
    <dgm:pt modelId="{86E4B8A5-2321-48F1-81F2-9ECBE65A98E8}" type="pres">
      <dgm:prSet presAssocID="{31F59D84-8C39-4738-9D4E-B5C61C562820}" presName="root2" presStyleCnt="0"/>
      <dgm:spPr/>
    </dgm:pt>
    <dgm:pt modelId="{0B7AA60E-7DEB-434C-A1BD-9E06869AD58E}" type="pres">
      <dgm:prSet presAssocID="{31F59D84-8C39-4738-9D4E-B5C61C562820}" presName="LevelTwoTextNode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B572A8-951A-4621-918B-A0B4B7D80CC6}" type="pres">
      <dgm:prSet presAssocID="{31F59D84-8C39-4738-9D4E-B5C61C562820}" presName="level3hierChild" presStyleCnt="0"/>
      <dgm:spPr/>
    </dgm:pt>
    <dgm:pt modelId="{DC73B2F1-C029-4426-BD3C-E0FD790F7C47}" type="pres">
      <dgm:prSet presAssocID="{8AE21DE8-4D92-417E-8CE6-47AE9D877B16}" presName="conn2-1" presStyleLbl="parChTrans1D4" presStyleIdx="6" presStyleCnt="23"/>
      <dgm:spPr/>
      <dgm:t>
        <a:bodyPr/>
        <a:lstStyle/>
        <a:p>
          <a:endParaRPr lang="en-US"/>
        </a:p>
      </dgm:t>
    </dgm:pt>
    <dgm:pt modelId="{4DFA8487-ACDD-4498-AA70-DF78C30560D2}" type="pres">
      <dgm:prSet presAssocID="{8AE21DE8-4D92-417E-8CE6-47AE9D877B16}" presName="connTx" presStyleLbl="parChTrans1D4" presStyleIdx="6" presStyleCnt="23"/>
      <dgm:spPr/>
      <dgm:t>
        <a:bodyPr/>
        <a:lstStyle/>
        <a:p>
          <a:endParaRPr lang="en-US"/>
        </a:p>
      </dgm:t>
    </dgm:pt>
    <dgm:pt modelId="{C5A756C9-87C4-4816-BF4A-521B1BE0218B}" type="pres">
      <dgm:prSet presAssocID="{4C0A4420-0AB4-440F-A3CC-3AC6E388F39E}" presName="root2" presStyleCnt="0"/>
      <dgm:spPr/>
    </dgm:pt>
    <dgm:pt modelId="{5F7E7576-E6FA-4417-B9EE-9D598E9057C9}" type="pres">
      <dgm:prSet presAssocID="{4C0A4420-0AB4-440F-A3CC-3AC6E388F39E}" presName="LevelTwoTextNode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C10FE-FE1C-4189-A6AE-20752540156F}" type="pres">
      <dgm:prSet presAssocID="{4C0A4420-0AB4-440F-A3CC-3AC6E388F39E}" presName="level3hierChild" presStyleCnt="0"/>
      <dgm:spPr/>
    </dgm:pt>
    <dgm:pt modelId="{D4DD5914-7D41-49E5-AEA9-48ABFE9DF25E}" type="pres">
      <dgm:prSet presAssocID="{6A818192-2114-43E2-AB12-9CC43B0EAB50}" presName="conn2-1" presStyleLbl="parChTrans1D4" presStyleIdx="7" presStyleCnt="23"/>
      <dgm:spPr/>
      <dgm:t>
        <a:bodyPr/>
        <a:lstStyle/>
        <a:p>
          <a:endParaRPr lang="en-US"/>
        </a:p>
      </dgm:t>
    </dgm:pt>
    <dgm:pt modelId="{8DC75800-6B9E-4BDF-BBA7-A0EC3A1E992F}" type="pres">
      <dgm:prSet presAssocID="{6A818192-2114-43E2-AB12-9CC43B0EAB50}" presName="connTx" presStyleLbl="parChTrans1D4" presStyleIdx="7" presStyleCnt="23"/>
      <dgm:spPr/>
      <dgm:t>
        <a:bodyPr/>
        <a:lstStyle/>
        <a:p>
          <a:endParaRPr lang="en-US"/>
        </a:p>
      </dgm:t>
    </dgm:pt>
    <dgm:pt modelId="{645C8B8E-DC5E-4971-8E8B-A5F6DAB822AB}" type="pres">
      <dgm:prSet presAssocID="{17F1733B-0A0B-4CF0-9F35-CA6E242357B3}" presName="root2" presStyleCnt="0"/>
      <dgm:spPr/>
    </dgm:pt>
    <dgm:pt modelId="{E1F66FA2-F6C4-425B-90E8-0FB9F2A19C65}" type="pres">
      <dgm:prSet presAssocID="{17F1733B-0A0B-4CF0-9F35-CA6E242357B3}" presName="LevelTwoTextNode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198BA51-BBFD-4D91-BB6F-51EA9BD99F8F}" type="pres">
      <dgm:prSet presAssocID="{17F1733B-0A0B-4CF0-9F35-CA6E242357B3}" presName="level3hierChild" presStyleCnt="0"/>
      <dgm:spPr/>
    </dgm:pt>
    <dgm:pt modelId="{FABA5DA5-EBB8-4C76-87CA-0A81803E4CC8}" type="pres">
      <dgm:prSet presAssocID="{8F5AB9ED-4731-4BAF-8938-3893DE6F0948}" presName="conn2-1" presStyleLbl="parChTrans1D4" presStyleIdx="8" presStyleCnt="23"/>
      <dgm:spPr/>
      <dgm:t>
        <a:bodyPr/>
        <a:lstStyle/>
        <a:p>
          <a:endParaRPr lang="en-US"/>
        </a:p>
      </dgm:t>
    </dgm:pt>
    <dgm:pt modelId="{31A875D5-D93F-435E-B220-FA83A02690B2}" type="pres">
      <dgm:prSet presAssocID="{8F5AB9ED-4731-4BAF-8938-3893DE6F0948}" presName="connTx" presStyleLbl="parChTrans1D4" presStyleIdx="8" presStyleCnt="23"/>
      <dgm:spPr/>
      <dgm:t>
        <a:bodyPr/>
        <a:lstStyle/>
        <a:p>
          <a:endParaRPr lang="en-US"/>
        </a:p>
      </dgm:t>
    </dgm:pt>
    <dgm:pt modelId="{68C821A2-B6E6-4C11-B2C4-7D34D25D09B1}" type="pres">
      <dgm:prSet presAssocID="{D97075E6-5219-4784-8943-B70D8C00BB76}" presName="root2" presStyleCnt="0"/>
      <dgm:spPr/>
    </dgm:pt>
    <dgm:pt modelId="{79D26103-549D-45DC-A2F1-BF7A63BAB867}" type="pres">
      <dgm:prSet presAssocID="{D97075E6-5219-4784-8943-B70D8C00BB76}" presName="LevelTwoTextNode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BE3AE-0E91-4D5B-BF78-1B84F50F6E37}" type="pres">
      <dgm:prSet presAssocID="{D97075E6-5219-4784-8943-B70D8C00BB76}" presName="level3hierChild" presStyleCnt="0"/>
      <dgm:spPr/>
    </dgm:pt>
    <dgm:pt modelId="{6E253B42-A68C-496C-9351-D80259C4EAC4}" type="pres">
      <dgm:prSet presAssocID="{CDB700E9-54D6-468A-B1DB-416FB1BAF017}" presName="conn2-1" presStyleLbl="parChTrans1D4" presStyleIdx="9" presStyleCnt="23"/>
      <dgm:spPr/>
      <dgm:t>
        <a:bodyPr/>
        <a:lstStyle/>
        <a:p>
          <a:endParaRPr lang="en-US"/>
        </a:p>
      </dgm:t>
    </dgm:pt>
    <dgm:pt modelId="{3B5A872B-1ACD-4443-B100-745414130ACB}" type="pres">
      <dgm:prSet presAssocID="{CDB700E9-54D6-468A-B1DB-416FB1BAF017}" presName="connTx" presStyleLbl="parChTrans1D4" presStyleIdx="9" presStyleCnt="23"/>
      <dgm:spPr/>
      <dgm:t>
        <a:bodyPr/>
        <a:lstStyle/>
        <a:p>
          <a:endParaRPr lang="en-US"/>
        </a:p>
      </dgm:t>
    </dgm:pt>
    <dgm:pt modelId="{B59653AB-9F0E-4D6A-BED9-FE258FE3209B}" type="pres">
      <dgm:prSet presAssocID="{F7F0F03A-394C-4747-89B6-9918527A4303}" presName="root2" presStyleCnt="0"/>
      <dgm:spPr/>
    </dgm:pt>
    <dgm:pt modelId="{090940C7-0B61-4DCE-99F0-CE02801D5A64}" type="pres">
      <dgm:prSet presAssocID="{F7F0F03A-394C-4747-89B6-9918527A4303}" presName="LevelTwoTextNode" presStyleLbl="node4" presStyleIdx="9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85B526E-7770-4920-A60D-F9C10CB9C55A}" type="pres">
      <dgm:prSet presAssocID="{F7F0F03A-394C-4747-89B6-9918527A4303}" presName="level3hierChild" presStyleCnt="0"/>
      <dgm:spPr/>
    </dgm:pt>
    <dgm:pt modelId="{53309772-39FF-4081-B2E0-B9FB97F00176}" type="pres">
      <dgm:prSet presAssocID="{9BCC7AAF-9BD4-400C-8769-F5F0366FC24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9ECC51E-7B2D-4ADD-89ED-E923F8E3ADC8}" type="pres">
      <dgm:prSet presAssocID="{9BCC7AAF-9BD4-400C-8769-F5F0366FC24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F067135-647E-4EE3-8358-A054FDE7A1C8}" type="pres">
      <dgm:prSet presAssocID="{C861EAC6-198E-4FD7-AC9E-8A1AF54FF023}" presName="root2" presStyleCnt="0"/>
      <dgm:spPr/>
    </dgm:pt>
    <dgm:pt modelId="{B868EDDD-EC44-4787-BA90-A3EFA7E34A67}" type="pres">
      <dgm:prSet presAssocID="{C861EAC6-198E-4FD7-AC9E-8A1AF54FF02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95519B3-C464-4915-957E-56B1E1382FD8}" type="pres">
      <dgm:prSet presAssocID="{C861EAC6-198E-4FD7-AC9E-8A1AF54FF023}" presName="level3hierChild" presStyleCnt="0"/>
      <dgm:spPr/>
    </dgm:pt>
    <dgm:pt modelId="{AF4EA0D2-C669-4D45-9674-1CC2D1569669}" type="pres">
      <dgm:prSet presAssocID="{065E471D-C92E-4D6E-B9C4-F8BA9BFB3FB7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A069BD7B-AA45-4A1E-BCC4-1CBAF3D3BCA4}" type="pres">
      <dgm:prSet presAssocID="{065E471D-C92E-4D6E-B9C4-F8BA9BFB3FB7}" presName="connTx" presStyleLbl="parChTrans1D3" presStyleIdx="4" presStyleCnt="8"/>
      <dgm:spPr/>
      <dgm:t>
        <a:bodyPr/>
        <a:lstStyle/>
        <a:p>
          <a:endParaRPr lang="en-US"/>
        </a:p>
      </dgm:t>
    </dgm:pt>
    <dgm:pt modelId="{ABC4C226-0064-46C5-86F5-03DE8F3BC1D2}" type="pres">
      <dgm:prSet presAssocID="{53B54D4E-082E-4090-9471-F4D28EF69D5A}" presName="root2" presStyleCnt="0"/>
      <dgm:spPr/>
    </dgm:pt>
    <dgm:pt modelId="{F4C877D0-924D-4F8A-B60B-199F0302FEAF}" type="pres">
      <dgm:prSet presAssocID="{53B54D4E-082E-4090-9471-F4D28EF69D5A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1F010-E3DC-464D-B4C9-6750D7927998}" type="pres">
      <dgm:prSet presAssocID="{53B54D4E-082E-4090-9471-F4D28EF69D5A}" presName="level3hierChild" presStyleCnt="0"/>
      <dgm:spPr/>
    </dgm:pt>
    <dgm:pt modelId="{2D4F8853-CFF7-47EA-B0AB-936016A1FEB5}" type="pres">
      <dgm:prSet presAssocID="{1B121843-4A79-4A3A-B627-D8BF2AD856A2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09413D43-BC71-4254-9A15-BFCED87FB4E1}" type="pres">
      <dgm:prSet presAssocID="{1B121843-4A79-4A3A-B627-D8BF2AD856A2}" presName="connTx" presStyleLbl="parChTrans1D3" presStyleIdx="5" presStyleCnt="8"/>
      <dgm:spPr/>
      <dgm:t>
        <a:bodyPr/>
        <a:lstStyle/>
        <a:p>
          <a:endParaRPr lang="en-US"/>
        </a:p>
      </dgm:t>
    </dgm:pt>
    <dgm:pt modelId="{42495109-18C8-4A48-9A73-C7F7088FDF28}" type="pres">
      <dgm:prSet presAssocID="{0AD9DF25-5FAA-4073-AA6A-C8388DB5FB43}" presName="root2" presStyleCnt="0"/>
      <dgm:spPr/>
    </dgm:pt>
    <dgm:pt modelId="{D31D3B89-0AF7-41F3-A420-6D4C0E1BEAAD}" type="pres">
      <dgm:prSet presAssocID="{0AD9DF25-5FAA-4073-AA6A-C8388DB5FB43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7B6A71-CE5B-487B-B78A-652C140A90F6}" type="pres">
      <dgm:prSet presAssocID="{0AD9DF25-5FAA-4073-AA6A-C8388DB5FB43}" presName="level3hierChild" presStyleCnt="0"/>
      <dgm:spPr/>
    </dgm:pt>
    <dgm:pt modelId="{D3FC8CB4-815E-44C3-9C53-F7532D82C9E9}" type="pres">
      <dgm:prSet presAssocID="{CA5BE789-E5E8-400D-88DC-35AC5EE1503B}" presName="conn2-1" presStyleLbl="parChTrans1D4" presStyleIdx="10" presStyleCnt="23"/>
      <dgm:spPr/>
      <dgm:t>
        <a:bodyPr/>
        <a:lstStyle/>
        <a:p>
          <a:endParaRPr lang="en-US"/>
        </a:p>
      </dgm:t>
    </dgm:pt>
    <dgm:pt modelId="{FB343D79-4FFD-453E-90A1-FC7AAA4BFF4D}" type="pres">
      <dgm:prSet presAssocID="{CA5BE789-E5E8-400D-88DC-35AC5EE1503B}" presName="connTx" presStyleLbl="parChTrans1D4" presStyleIdx="10" presStyleCnt="23"/>
      <dgm:spPr/>
      <dgm:t>
        <a:bodyPr/>
        <a:lstStyle/>
        <a:p>
          <a:endParaRPr lang="en-US"/>
        </a:p>
      </dgm:t>
    </dgm:pt>
    <dgm:pt modelId="{558F9BCC-CFF4-4052-A147-44F5C89E1F21}" type="pres">
      <dgm:prSet presAssocID="{8FA19457-E941-49A5-AAB1-7A886ED27757}" presName="root2" presStyleCnt="0"/>
      <dgm:spPr/>
    </dgm:pt>
    <dgm:pt modelId="{E2501E34-EEE6-4DE3-ADE2-7F193AF792FD}" type="pres">
      <dgm:prSet presAssocID="{8FA19457-E941-49A5-AAB1-7A886ED27757}" presName="LevelTwoTextNode" presStyleLbl="node4" presStyleIdx="10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D96658-6055-4F86-9281-210504ED8968}" type="pres">
      <dgm:prSet presAssocID="{8FA19457-E941-49A5-AAB1-7A886ED27757}" presName="level3hierChild" presStyleCnt="0"/>
      <dgm:spPr/>
    </dgm:pt>
    <dgm:pt modelId="{9A029EE5-ACDB-4678-B66E-F5543821CA6F}" type="pres">
      <dgm:prSet presAssocID="{41CEBD80-3507-40C8-84E8-0B0AA75024B4}" presName="conn2-1" presStyleLbl="parChTrans1D4" presStyleIdx="11" presStyleCnt="23"/>
      <dgm:spPr/>
      <dgm:t>
        <a:bodyPr/>
        <a:lstStyle/>
        <a:p>
          <a:endParaRPr lang="en-US"/>
        </a:p>
      </dgm:t>
    </dgm:pt>
    <dgm:pt modelId="{142994F2-BFA5-45B7-8852-D555D805DCA8}" type="pres">
      <dgm:prSet presAssocID="{41CEBD80-3507-40C8-84E8-0B0AA75024B4}" presName="connTx" presStyleLbl="parChTrans1D4" presStyleIdx="11" presStyleCnt="23"/>
      <dgm:spPr/>
      <dgm:t>
        <a:bodyPr/>
        <a:lstStyle/>
        <a:p>
          <a:endParaRPr lang="en-US"/>
        </a:p>
      </dgm:t>
    </dgm:pt>
    <dgm:pt modelId="{E61CF848-F980-4873-AFD2-62AB8F881147}" type="pres">
      <dgm:prSet presAssocID="{9E333978-EDF1-495A-9831-334527C0CA0C}" presName="root2" presStyleCnt="0"/>
      <dgm:spPr/>
    </dgm:pt>
    <dgm:pt modelId="{56C760CD-B537-425E-B733-92D8E3D816E1}" type="pres">
      <dgm:prSet presAssocID="{9E333978-EDF1-495A-9831-334527C0CA0C}" presName="LevelTwoTextNode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CDE3F-2BE2-4C33-A01B-D456E31BA682}" type="pres">
      <dgm:prSet presAssocID="{9E333978-EDF1-495A-9831-334527C0CA0C}" presName="level3hierChild" presStyleCnt="0"/>
      <dgm:spPr/>
    </dgm:pt>
    <dgm:pt modelId="{E35906DC-C14C-4CC4-942A-6D18D5F1E88F}" type="pres">
      <dgm:prSet presAssocID="{844867E8-D036-4DEF-A026-BC863E28093D}" presName="conn2-1" presStyleLbl="parChTrans1D4" presStyleIdx="12" presStyleCnt="23"/>
      <dgm:spPr/>
      <dgm:t>
        <a:bodyPr/>
        <a:lstStyle/>
        <a:p>
          <a:endParaRPr lang="en-US"/>
        </a:p>
      </dgm:t>
    </dgm:pt>
    <dgm:pt modelId="{DB0039FA-E46B-43B3-A2B7-0FDDF87E0470}" type="pres">
      <dgm:prSet presAssocID="{844867E8-D036-4DEF-A026-BC863E28093D}" presName="connTx" presStyleLbl="parChTrans1D4" presStyleIdx="12" presStyleCnt="23"/>
      <dgm:spPr/>
      <dgm:t>
        <a:bodyPr/>
        <a:lstStyle/>
        <a:p>
          <a:endParaRPr lang="en-US"/>
        </a:p>
      </dgm:t>
    </dgm:pt>
    <dgm:pt modelId="{9092044A-201B-4587-A223-4B2059D26122}" type="pres">
      <dgm:prSet presAssocID="{0B3F9A39-FDE5-4E2A-AAD2-55A8BF3BB5F5}" presName="root2" presStyleCnt="0"/>
      <dgm:spPr/>
    </dgm:pt>
    <dgm:pt modelId="{618876DA-6EB7-47EB-B9F5-6D9B5C9283A9}" type="pres">
      <dgm:prSet presAssocID="{0B3F9A39-FDE5-4E2A-AAD2-55A8BF3BB5F5}" presName="LevelTwoTextNode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63290-6112-455F-8D45-32748D3A5499}" type="pres">
      <dgm:prSet presAssocID="{0B3F9A39-FDE5-4E2A-AAD2-55A8BF3BB5F5}" presName="level3hierChild" presStyleCnt="0"/>
      <dgm:spPr/>
    </dgm:pt>
    <dgm:pt modelId="{39455EDD-BE1D-4163-BE3A-DFC222268D7B}" type="pres">
      <dgm:prSet presAssocID="{0D5FAAA3-1745-488E-B3D7-0F7FB0937328}" presName="conn2-1" presStyleLbl="parChTrans1D4" presStyleIdx="13" presStyleCnt="23"/>
      <dgm:spPr/>
      <dgm:t>
        <a:bodyPr/>
        <a:lstStyle/>
        <a:p>
          <a:endParaRPr lang="en-US"/>
        </a:p>
      </dgm:t>
    </dgm:pt>
    <dgm:pt modelId="{2ADB498A-F8FC-46CE-A5CE-E83CE58C8B65}" type="pres">
      <dgm:prSet presAssocID="{0D5FAAA3-1745-488E-B3D7-0F7FB0937328}" presName="connTx" presStyleLbl="parChTrans1D4" presStyleIdx="13" presStyleCnt="23"/>
      <dgm:spPr/>
      <dgm:t>
        <a:bodyPr/>
        <a:lstStyle/>
        <a:p>
          <a:endParaRPr lang="en-US"/>
        </a:p>
      </dgm:t>
    </dgm:pt>
    <dgm:pt modelId="{6A8666A5-712E-4123-A716-824C05E742F5}" type="pres">
      <dgm:prSet presAssocID="{11BB7221-AD7D-4DA5-9615-A85F1218189D}" presName="root2" presStyleCnt="0"/>
      <dgm:spPr/>
    </dgm:pt>
    <dgm:pt modelId="{EC2C9409-E1AC-42CA-8C2A-0D562C614610}" type="pres">
      <dgm:prSet presAssocID="{11BB7221-AD7D-4DA5-9615-A85F1218189D}" presName="LevelTwoTextNode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FE3FC-C1AD-4BFE-B4E4-E7344677D075}" type="pres">
      <dgm:prSet presAssocID="{11BB7221-AD7D-4DA5-9615-A85F1218189D}" presName="level3hierChild" presStyleCnt="0"/>
      <dgm:spPr/>
    </dgm:pt>
    <dgm:pt modelId="{6703E7AF-29EE-4F17-B260-1913FE83F6CC}" type="pres">
      <dgm:prSet presAssocID="{A7D0ECC8-9AA6-4F96-A66F-C66CDDD075B7}" presName="conn2-1" presStyleLbl="parChTrans1D4" presStyleIdx="14" presStyleCnt="23"/>
      <dgm:spPr/>
      <dgm:t>
        <a:bodyPr/>
        <a:lstStyle/>
        <a:p>
          <a:endParaRPr lang="en-US"/>
        </a:p>
      </dgm:t>
    </dgm:pt>
    <dgm:pt modelId="{CBCC386A-81C9-4AF5-9F3D-4E9F14628797}" type="pres">
      <dgm:prSet presAssocID="{A7D0ECC8-9AA6-4F96-A66F-C66CDDD075B7}" presName="connTx" presStyleLbl="parChTrans1D4" presStyleIdx="14" presStyleCnt="23"/>
      <dgm:spPr/>
      <dgm:t>
        <a:bodyPr/>
        <a:lstStyle/>
        <a:p>
          <a:endParaRPr lang="en-US"/>
        </a:p>
      </dgm:t>
    </dgm:pt>
    <dgm:pt modelId="{7AF1C8C5-1032-48D6-8BA5-72C14E55C896}" type="pres">
      <dgm:prSet presAssocID="{377FFEFA-1E42-4998-AD38-60EA53E793EF}" presName="root2" presStyleCnt="0"/>
      <dgm:spPr/>
    </dgm:pt>
    <dgm:pt modelId="{862A3C14-7E50-4AA1-B220-94C67BC7C017}" type="pres">
      <dgm:prSet presAssocID="{377FFEFA-1E42-4998-AD38-60EA53E793EF}" presName="LevelTwoTextNode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5450C-0DE2-4BBB-ACA6-591D6B9DBAE8}" type="pres">
      <dgm:prSet presAssocID="{377FFEFA-1E42-4998-AD38-60EA53E793EF}" presName="level3hierChild" presStyleCnt="0"/>
      <dgm:spPr/>
    </dgm:pt>
    <dgm:pt modelId="{AB440D10-CDBC-4ACD-8C6B-5135B87FFB7F}" type="pres">
      <dgm:prSet presAssocID="{CA1AFBC4-44C4-43F4-9E1F-F2FF702FBD03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B7C0FC60-2AB1-466A-845B-A743A3214512}" type="pres">
      <dgm:prSet presAssocID="{CA1AFBC4-44C4-43F4-9E1F-F2FF702FBD03}" presName="connTx" presStyleLbl="parChTrans1D3" presStyleIdx="6" presStyleCnt="8"/>
      <dgm:spPr/>
      <dgm:t>
        <a:bodyPr/>
        <a:lstStyle/>
        <a:p>
          <a:endParaRPr lang="en-US"/>
        </a:p>
      </dgm:t>
    </dgm:pt>
    <dgm:pt modelId="{6228B455-94F0-4EA7-AB5B-5D7F43E6D70A}" type="pres">
      <dgm:prSet presAssocID="{17B4010D-D8F3-41BE-ACC3-208E62D40222}" presName="root2" presStyleCnt="0"/>
      <dgm:spPr/>
    </dgm:pt>
    <dgm:pt modelId="{63D251EF-3B7C-4FBA-8D48-BFD31D94A6B1}" type="pres">
      <dgm:prSet presAssocID="{17B4010D-D8F3-41BE-ACC3-208E62D40222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9782A9-04E5-4C5B-A928-2364336223AE}" type="pres">
      <dgm:prSet presAssocID="{17B4010D-D8F3-41BE-ACC3-208E62D40222}" presName="level3hierChild" presStyleCnt="0"/>
      <dgm:spPr/>
    </dgm:pt>
    <dgm:pt modelId="{94A5946C-D1DA-4475-BB27-C7F59AA92CC8}" type="pres">
      <dgm:prSet presAssocID="{0BDE759F-212B-414E-A8C8-6C1A7C75482D}" presName="conn2-1" presStyleLbl="parChTrans1D4" presStyleIdx="15" presStyleCnt="23"/>
      <dgm:spPr/>
      <dgm:t>
        <a:bodyPr/>
        <a:lstStyle/>
        <a:p>
          <a:endParaRPr lang="en-US"/>
        </a:p>
      </dgm:t>
    </dgm:pt>
    <dgm:pt modelId="{E1E46862-FF3A-4959-8300-891597B97DC8}" type="pres">
      <dgm:prSet presAssocID="{0BDE759F-212B-414E-A8C8-6C1A7C75482D}" presName="connTx" presStyleLbl="parChTrans1D4" presStyleIdx="15" presStyleCnt="23"/>
      <dgm:spPr/>
      <dgm:t>
        <a:bodyPr/>
        <a:lstStyle/>
        <a:p>
          <a:endParaRPr lang="en-US"/>
        </a:p>
      </dgm:t>
    </dgm:pt>
    <dgm:pt modelId="{22FF5836-BDC9-499E-BA2B-9B3EB184F20F}" type="pres">
      <dgm:prSet presAssocID="{7083F35F-487D-4B2A-AC91-8549DE4C3364}" presName="root2" presStyleCnt="0"/>
      <dgm:spPr/>
    </dgm:pt>
    <dgm:pt modelId="{82068EDE-9C18-4993-A3FA-DB0A51E1E5B3}" type="pres">
      <dgm:prSet presAssocID="{7083F35F-487D-4B2A-AC91-8549DE4C3364}" presName="LevelTwoTextNode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AAF9DCB-8134-48FA-95C5-F3C9967F7B5D}" type="pres">
      <dgm:prSet presAssocID="{7083F35F-487D-4B2A-AC91-8549DE4C3364}" presName="level3hierChild" presStyleCnt="0"/>
      <dgm:spPr/>
    </dgm:pt>
    <dgm:pt modelId="{59CC9970-1A9F-436F-AAEC-335338839760}" type="pres">
      <dgm:prSet presAssocID="{8AEBD8FD-24F7-4775-BD5E-C0F3A09E4F47}" presName="conn2-1" presStyleLbl="parChTrans1D4" presStyleIdx="16" presStyleCnt="23"/>
      <dgm:spPr/>
      <dgm:t>
        <a:bodyPr/>
        <a:lstStyle/>
        <a:p>
          <a:endParaRPr lang="en-US"/>
        </a:p>
      </dgm:t>
    </dgm:pt>
    <dgm:pt modelId="{7FFAB94E-E019-46A7-A0E4-1D55969881E6}" type="pres">
      <dgm:prSet presAssocID="{8AEBD8FD-24F7-4775-BD5E-C0F3A09E4F47}" presName="connTx" presStyleLbl="parChTrans1D4" presStyleIdx="16" presStyleCnt="23"/>
      <dgm:spPr/>
      <dgm:t>
        <a:bodyPr/>
        <a:lstStyle/>
        <a:p>
          <a:endParaRPr lang="en-US"/>
        </a:p>
      </dgm:t>
    </dgm:pt>
    <dgm:pt modelId="{BE08E428-A131-411A-BA9E-991F8D676FD1}" type="pres">
      <dgm:prSet presAssocID="{96CE0A8D-9F4B-4876-82B8-0AF1BD725798}" presName="root2" presStyleCnt="0"/>
      <dgm:spPr/>
    </dgm:pt>
    <dgm:pt modelId="{8441D95C-99F4-4A0D-BD18-F3EEFA29856C}" type="pres">
      <dgm:prSet presAssocID="{96CE0A8D-9F4B-4876-82B8-0AF1BD725798}" presName="LevelTwoTextNode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CB3D1-A499-463C-9944-F93BDD1D3C20}" type="pres">
      <dgm:prSet presAssocID="{96CE0A8D-9F4B-4876-82B8-0AF1BD725798}" presName="level3hierChild" presStyleCnt="0"/>
      <dgm:spPr/>
    </dgm:pt>
    <dgm:pt modelId="{41D6F4C4-CAC2-4A0D-B60A-C2CA35AB5F7E}" type="pres">
      <dgm:prSet presAssocID="{1FA71B3C-60EB-450C-ABEE-800AE175AFAF}" presName="conn2-1" presStyleLbl="parChTrans1D4" presStyleIdx="17" presStyleCnt="23"/>
      <dgm:spPr/>
      <dgm:t>
        <a:bodyPr/>
        <a:lstStyle/>
        <a:p>
          <a:endParaRPr lang="en-US"/>
        </a:p>
      </dgm:t>
    </dgm:pt>
    <dgm:pt modelId="{ABB45A6B-74A1-496D-BE7F-DD50D917CD27}" type="pres">
      <dgm:prSet presAssocID="{1FA71B3C-60EB-450C-ABEE-800AE175AFAF}" presName="connTx" presStyleLbl="parChTrans1D4" presStyleIdx="17" presStyleCnt="23"/>
      <dgm:spPr/>
      <dgm:t>
        <a:bodyPr/>
        <a:lstStyle/>
        <a:p>
          <a:endParaRPr lang="en-US"/>
        </a:p>
      </dgm:t>
    </dgm:pt>
    <dgm:pt modelId="{380BB1F3-42B9-4615-8946-FDA8CC070E81}" type="pres">
      <dgm:prSet presAssocID="{4A9DA044-88A8-4EA2-AE89-E96B2600B11D}" presName="root2" presStyleCnt="0"/>
      <dgm:spPr/>
    </dgm:pt>
    <dgm:pt modelId="{E9CBB411-9A16-419B-AD7A-448AE192BA05}" type="pres">
      <dgm:prSet presAssocID="{4A9DA044-88A8-4EA2-AE89-E96B2600B11D}" presName="LevelTwoTextNode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992D751-7F38-494F-961D-22B34C941682}" type="pres">
      <dgm:prSet presAssocID="{4A9DA044-88A8-4EA2-AE89-E96B2600B11D}" presName="level3hierChild" presStyleCnt="0"/>
      <dgm:spPr/>
    </dgm:pt>
    <dgm:pt modelId="{02838BE8-A57D-4069-81AF-6ABD4BF2AC9A}" type="pres">
      <dgm:prSet presAssocID="{519A1914-7ABF-4A95-85A3-2AE7E0E0D32E}" presName="conn2-1" presStyleLbl="parChTrans1D4" presStyleIdx="18" presStyleCnt="23"/>
      <dgm:spPr/>
      <dgm:t>
        <a:bodyPr/>
        <a:lstStyle/>
        <a:p>
          <a:endParaRPr lang="en-US"/>
        </a:p>
      </dgm:t>
    </dgm:pt>
    <dgm:pt modelId="{DE4BBB25-E419-44E9-99DF-72A4AB3C0C0B}" type="pres">
      <dgm:prSet presAssocID="{519A1914-7ABF-4A95-85A3-2AE7E0E0D32E}" presName="connTx" presStyleLbl="parChTrans1D4" presStyleIdx="18" presStyleCnt="23"/>
      <dgm:spPr/>
      <dgm:t>
        <a:bodyPr/>
        <a:lstStyle/>
        <a:p>
          <a:endParaRPr lang="en-US"/>
        </a:p>
      </dgm:t>
    </dgm:pt>
    <dgm:pt modelId="{B60E377F-C1C8-48C5-86D4-D250D8F0D5DD}" type="pres">
      <dgm:prSet presAssocID="{EFC6C85C-553F-4FCA-8F32-9D442CCB0BC4}" presName="root2" presStyleCnt="0"/>
      <dgm:spPr/>
    </dgm:pt>
    <dgm:pt modelId="{4378452B-A4BB-41E4-ACC7-E3BD550A1263}" type="pres">
      <dgm:prSet presAssocID="{EFC6C85C-553F-4FCA-8F32-9D442CCB0BC4}" presName="LevelTwoTextNode" presStyleLbl="node4" presStyleIdx="1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00DB30-E54D-4B84-B5F9-EC93FC6647C6}" type="pres">
      <dgm:prSet presAssocID="{EFC6C85C-553F-4FCA-8F32-9D442CCB0BC4}" presName="level3hierChild" presStyleCnt="0"/>
      <dgm:spPr/>
    </dgm:pt>
    <dgm:pt modelId="{06F8E8DB-1C53-4FD1-BDED-FD7172C88648}" type="pres">
      <dgm:prSet presAssocID="{6A431C10-4D53-455A-A393-8E72EE222359}" presName="conn2-1" presStyleLbl="parChTrans1D4" presStyleIdx="19" presStyleCnt="23"/>
      <dgm:spPr/>
      <dgm:t>
        <a:bodyPr/>
        <a:lstStyle/>
        <a:p>
          <a:endParaRPr lang="en-US"/>
        </a:p>
      </dgm:t>
    </dgm:pt>
    <dgm:pt modelId="{248BF64B-B386-4D98-8C5F-4BA6A24657E3}" type="pres">
      <dgm:prSet presAssocID="{6A431C10-4D53-455A-A393-8E72EE222359}" presName="connTx" presStyleLbl="parChTrans1D4" presStyleIdx="19" presStyleCnt="23"/>
      <dgm:spPr/>
      <dgm:t>
        <a:bodyPr/>
        <a:lstStyle/>
        <a:p>
          <a:endParaRPr lang="en-US"/>
        </a:p>
      </dgm:t>
    </dgm:pt>
    <dgm:pt modelId="{818F1361-1922-40B5-A68E-7E108C1099DB}" type="pres">
      <dgm:prSet presAssocID="{2185B2AD-5E78-47D9-BFC6-3783D1939AC1}" presName="root2" presStyleCnt="0"/>
      <dgm:spPr/>
    </dgm:pt>
    <dgm:pt modelId="{BAD116F8-7F09-4D64-AFED-D7A3D54A76E7}" type="pres">
      <dgm:prSet presAssocID="{2185B2AD-5E78-47D9-BFC6-3783D1939AC1}" presName="LevelTwoTextNode" presStyleLbl="node4" presStyleIdx="19" presStyleCnt="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8C1AD36-3071-4B97-BC10-F9865B88B8A2}" type="pres">
      <dgm:prSet presAssocID="{2185B2AD-5E78-47D9-BFC6-3783D1939AC1}" presName="level3hierChild" presStyleCnt="0"/>
      <dgm:spPr/>
    </dgm:pt>
    <dgm:pt modelId="{B27415A9-1FB0-48B1-930E-B95A339AAEA7}" type="pres">
      <dgm:prSet presAssocID="{D222F8F8-4348-4C9B-B30C-AB2DE9F00FF6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197E5BD5-2EFB-4538-B32A-8839A9D9F0CC}" type="pres">
      <dgm:prSet presAssocID="{D222F8F8-4348-4C9B-B30C-AB2DE9F00FF6}" presName="connTx" presStyleLbl="parChTrans1D3" presStyleIdx="7" presStyleCnt="8"/>
      <dgm:spPr/>
      <dgm:t>
        <a:bodyPr/>
        <a:lstStyle/>
        <a:p>
          <a:endParaRPr lang="en-US"/>
        </a:p>
      </dgm:t>
    </dgm:pt>
    <dgm:pt modelId="{AEDC3B12-FB82-4FEA-BBCC-5CCDE93DCA25}" type="pres">
      <dgm:prSet presAssocID="{BE23C380-9CCA-4223-AC36-D48DBFEC304D}" presName="root2" presStyleCnt="0"/>
      <dgm:spPr/>
    </dgm:pt>
    <dgm:pt modelId="{B130BB78-8E44-4F19-9A9B-0046B0B6D336}" type="pres">
      <dgm:prSet presAssocID="{BE23C380-9CCA-4223-AC36-D48DBFEC304D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0A2B2A-6046-4BB3-A19B-C39814D3E4A5}" type="pres">
      <dgm:prSet presAssocID="{BE23C380-9CCA-4223-AC36-D48DBFEC304D}" presName="level3hierChild" presStyleCnt="0"/>
      <dgm:spPr/>
    </dgm:pt>
    <dgm:pt modelId="{8B2FF440-5942-4C3D-9DC1-E4F9D605C5A9}" type="pres">
      <dgm:prSet presAssocID="{3916DF29-F685-461A-9AA1-7BDABB73830F}" presName="conn2-1" presStyleLbl="parChTrans1D4" presStyleIdx="20" presStyleCnt="23"/>
      <dgm:spPr/>
      <dgm:t>
        <a:bodyPr/>
        <a:lstStyle/>
        <a:p>
          <a:endParaRPr lang="en-US"/>
        </a:p>
      </dgm:t>
    </dgm:pt>
    <dgm:pt modelId="{B58B8084-66C8-468F-9BDC-83347FA3A8F4}" type="pres">
      <dgm:prSet presAssocID="{3916DF29-F685-461A-9AA1-7BDABB73830F}" presName="connTx" presStyleLbl="parChTrans1D4" presStyleIdx="20" presStyleCnt="23"/>
      <dgm:spPr/>
      <dgm:t>
        <a:bodyPr/>
        <a:lstStyle/>
        <a:p>
          <a:endParaRPr lang="en-US"/>
        </a:p>
      </dgm:t>
    </dgm:pt>
    <dgm:pt modelId="{87BFD590-2DBC-4016-96AB-77F97EF1EF69}" type="pres">
      <dgm:prSet presAssocID="{46675CC6-75DC-4A8B-A44E-58FF1B5A7A9E}" presName="root2" presStyleCnt="0"/>
      <dgm:spPr/>
    </dgm:pt>
    <dgm:pt modelId="{BEE6D99F-13EA-4E77-82C4-41E7F26DA589}" type="pres">
      <dgm:prSet presAssocID="{46675CC6-75DC-4A8B-A44E-58FF1B5A7A9E}" presName="LevelTwoTextNode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252EF2-B450-45AC-81DA-A01CF410C079}" type="pres">
      <dgm:prSet presAssocID="{46675CC6-75DC-4A8B-A44E-58FF1B5A7A9E}" presName="level3hierChild" presStyleCnt="0"/>
      <dgm:spPr/>
    </dgm:pt>
    <dgm:pt modelId="{5CFE06BF-DB30-4A9C-B34D-A5946F9D7ED3}" type="pres">
      <dgm:prSet presAssocID="{2B6CDE7E-8B1C-45D8-BED1-E1E62D2AD23D}" presName="conn2-1" presStyleLbl="parChTrans1D4" presStyleIdx="21" presStyleCnt="23"/>
      <dgm:spPr/>
      <dgm:t>
        <a:bodyPr/>
        <a:lstStyle/>
        <a:p>
          <a:endParaRPr lang="en-US"/>
        </a:p>
      </dgm:t>
    </dgm:pt>
    <dgm:pt modelId="{E8824134-9101-4A56-9F51-344DBAFFC26F}" type="pres">
      <dgm:prSet presAssocID="{2B6CDE7E-8B1C-45D8-BED1-E1E62D2AD23D}" presName="connTx" presStyleLbl="parChTrans1D4" presStyleIdx="21" presStyleCnt="23"/>
      <dgm:spPr/>
      <dgm:t>
        <a:bodyPr/>
        <a:lstStyle/>
        <a:p>
          <a:endParaRPr lang="en-US"/>
        </a:p>
      </dgm:t>
    </dgm:pt>
    <dgm:pt modelId="{E1610048-3AE8-4A36-94CF-3F10EF9CAE23}" type="pres">
      <dgm:prSet presAssocID="{B52A3E43-00A8-4517-ACEF-D1F1AF67E1CE}" presName="root2" presStyleCnt="0"/>
      <dgm:spPr/>
    </dgm:pt>
    <dgm:pt modelId="{8BAF9980-1B2E-401C-8F31-3AC25DA65CB6}" type="pres">
      <dgm:prSet presAssocID="{B52A3E43-00A8-4517-ACEF-D1F1AF67E1CE}" presName="LevelTwoTextNode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75A53-96F0-4A3A-A604-BD3E22D81098}" type="pres">
      <dgm:prSet presAssocID="{B52A3E43-00A8-4517-ACEF-D1F1AF67E1CE}" presName="level3hierChild" presStyleCnt="0"/>
      <dgm:spPr/>
    </dgm:pt>
    <dgm:pt modelId="{7346E5C9-20BF-4871-95BF-892892260ECA}" type="pres">
      <dgm:prSet presAssocID="{D4385E86-3DDA-4796-A02C-8E6EE4A21358}" presName="conn2-1" presStyleLbl="parChTrans1D4" presStyleIdx="22" presStyleCnt="23"/>
      <dgm:spPr/>
      <dgm:t>
        <a:bodyPr/>
        <a:lstStyle/>
        <a:p>
          <a:endParaRPr lang="en-US"/>
        </a:p>
      </dgm:t>
    </dgm:pt>
    <dgm:pt modelId="{89197855-695E-4C8D-A6F7-6206BDAA2C9D}" type="pres">
      <dgm:prSet presAssocID="{D4385E86-3DDA-4796-A02C-8E6EE4A21358}" presName="connTx" presStyleLbl="parChTrans1D4" presStyleIdx="22" presStyleCnt="23"/>
      <dgm:spPr/>
      <dgm:t>
        <a:bodyPr/>
        <a:lstStyle/>
        <a:p>
          <a:endParaRPr lang="en-US"/>
        </a:p>
      </dgm:t>
    </dgm:pt>
    <dgm:pt modelId="{6AFD5279-4390-48C7-ABD2-78A25796DC40}" type="pres">
      <dgm:prSet presAssocID="{AA4EF3F5-0BD6-4503-A828-D3C0E7BD5158}" presName="root2" presStyleCnt="0"/>
      <dgm:spPr/>
    </dgm:pt>
    <dgm:pt modelId="{81565516-40F9-4374-AB79-CD046C1514C2}" type="pres">
      <dgm:prSet presAssocID="{AA4EF3F5-0BD6-4503-A828-D3C0E7BD5158}" presName="LevelTwoTextNode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78A4D-7345-4927-847E-80CFBC63F09B}" type="pres">
      <dgm:prSet presAssocID="{AA4EF3F5-0BD6-4503-A828-D3C0E7BD5158}" presName="level3hierChild" presStyleCnt="0"/>
      <dgm:spPr/>
    </dgm:pt>
  </dgm:ptLst>
  <dgm:cxnLst>
    <dgm:cxn modelId="{1B35D848-849C-44ED-BC64-D435ECEC676C}" srcId="{7ECF114F-6993-41BB-BE7A-D6DAED57518A}" destId="{7726D40D-7523-4489-816C-B80DB95D66BC}" srcOrd="1" destOrd="0" parTransId="{99697E69-8C01-465C-B52F-6807284597B8}" sibTransId="{05277055-089E-41D5-9C8D-AE49A3BC1F7E}"/>
    <dgm:cxn modelId="{6E75B933-E431-4A91-A7B6-D14A48F149BE}" type="presOf" srcId="{0B51E71F-0BEB-4044-8DE8-71156D448BCF}" destId="{5A4491CE-7F62-4246-97B5-83271895D488}" srcOrd="1" destOrd="0" presId="urn:microsoft.com/office/officeart/2008/layout/HorizontalMultiLevelHierarchy"/>
    <dgm:cxn modelId="{B77F04F4-8CDA-4206-9E97-A46E798ACE29}" type="presOf" srcId="{8AEBD8FD-24F7-4775-BD5E-C0F3A09E4F47}" destId="{7FFAB94E-E019-46A7-A0E4-1D55969881E6}" srcOrd="1" destOrd="0" presId="urn:microsoft.com/office/officeart/2008/layout/HorizontalMultiLevelHierarchy"/>
    <dgm:cxn modelId="{932A22EB-AA6A-4BDF-A7C4-9362143D8E79}" type="presOf" srcId="{377FFEFA-1E42-4998-AD38-60EA53E793EF}" destId="{862A3C14-7E50-4AA1-B220-94C67BC7C017}" srcOrd="0" destOrd="0" presId="urn:microsoft.com/office/officeart/2008/layout/HorizontalMultiLevelHierarchy"/>
    <dgm:cxn modelId="{74295032-0B11-4893-9DC6-677BFE8F9A3F}" type="presOf" srcId="{2185B2AD-5E78-47D9-BFC6-3783D1939AC1}" destId="{BAD116F8-7F09-4D64-AFED-D7A3D54A76E7}" srcOrd="0" destOrd="0" presId="urn:microsoft.com/office/officeart/2008/layout/HorizontalMultiLevelHierarchy"/>
    <dgm:cxn modelId="{D502E13E-5162-4334-809C-6D15547CCD46}" type="presOf" srcId="{D4385E86-3DDA-4796-A02C-8E6EE4A21358}" destId="{89197855-695E-4C8D-A6F7-6206BDAA2C9D}" srcOrd="1" destOrd="0" presId="urn:microsoft.com/office/officeart/2008/layout/HorizontalMultiLevelHierarchy"/>
    <dgm:cxn modelId="{3CB383A6-2D63-4966-8D43-128F2268CDB9}" type="presOf" srcId="{4BAB9409-8F7B-43F6-A301-33D919873C07}" destId="{B72A7874-28C3-4B53-8BC7-D56E53281419}" srcOrd="1" destOrd="0" presId="urn:microsoft.com/office/officeart/2008/layout/HorizontalMultiLevelHierarchy"/>
    <dgm:cxn modelId="{C2C60450-B10C-41EA-96E9-A4032FA23E34}" type="presOf" srcId="{8AE21DE8-4D92-417E-8CE6-47AE9D877B16}" destId="{4DFA8487-ACDD-4498-AA70-DF78C30560D2}" srcOrd="1" destOrd="0" presId="urn:microsoft.com/office/officeart/2008/layout/HorizontalMultiLevelHierarchy"/>
    <dgm:cxn modelId="{A4E834A9-377C-4CC1-A6B5-B149F36379A5}" type="presOf" srcId="{0D5FAAA3-1745-488E-B3D7-0F7FB0937328}" destId="{39455EDD-BE1D-4163-BE3A-DFC222268D7B}" srcOrd="0" destOrd="0" presId="urn:microsoft.com/office/officeart/2008/layout/HorizontalMultiLevelHierarchy"/>
    <dgm:cxn modelId="{2F0F6C12-42D0-42E0-8FD1-9623567AB551}" type="presOf" srcId="{D97075E6-5219-4784-8943-B70D8C00BB76}" destId="{79D26103-549D-45DC-A2F1-BF7A63BAB867}" srcOrd="0" destOrd="0" presId="urn:microsoft.com/office/officeart/2008/layout/HorizontalMultiLevelHierarchy"/>
    <dgm:cxn modelId="{DA8D2127-618D-47E7-A2A6-5DCC76D31A23}" type="presOf" srcId="{519A1914-7ABF-4A95-85A3-2AE7E0E0D32E}" destId="{02838BE8-A57D-4069-81AF-6ABD4BF2AC9A}" srcOrd="0" destOrd="0" presId="urn:microsoft.com/office/officeart/2008/layout/HorizontalMultiLevelHierarchy"/>
    <dgm:cxn modelId="{03F8243B-4431-4325-8412-2BBDEFC8D0D5}" type="presOf" srcId="{45F71EB3-C711-4010-A315-FBB4E53F4E82}" destId="{7A810550-81C1-40F3-8E43-8C3D2A0BBC4F}" srcOrd="1" destOrd="0" presId="urn:microsoft.com/office/officeart/2008/layout/HorizontalMultiLevelHierarchy"/>
    <dgm:cxn modelId="{D83F0795-A6AC-4E7C-B37D-FA381ADCBA0B}" srcId="{C861EAC6-198E-4FD7-AC9E-8A1AF54FF023}" destId="{BE23C380-9CCA-4223-AC36-D48DBFEC304D}" srcOrd="3" destOrd="0" parTransId="{D222F8F8-4348-4C9B-B30C-AB2DE9F00FF6}" sibTransId="{2A6C43F0-500D-49B1-AA9E-54259CEA0062}"/>
    <dgm:cxn modelId="{186A0629-45FE-4726-8369-BBA6F9C8D72A}" type="presOf" srcId="{96CE0A8D-9F4B-4876-82B8-0AF1BD725798}" destId="{8441D95C-99F4-4A0D-BD18-F3EEFA29856C}" srcOrd="0" destOrd="0" presId="urn:microsoft.com/office/officeart/2008/layout/HorizontalMultiLevelHierarchy"/>
    <dgm:cxn modelId="{6A1B61EF-50CE-42EF-8CD0-5A6F204F5E3A}" type="presOf" srcId="{9BCC7AAF-9BD4-400C-8769-F5F0366FC247}" destId="{49ECC51E-7B2D-4ADD-89ED-E923F8E3ADC8}" srcOrd="1" destOrd="0" presId="urn:microsoft.com/office/officeart/2008/layout/HorizontalMultiLevelHierarchy"/>
    <dgm:cxn modelId="{1DF517E7-5C01-4DE7-9C19-1CDC85982C0F}" type="presOf" srcId="{A7D0ECC8-9AA6-4F96-A66F-C66CDDD075B7}" destId="{6703E7AF-29EE-4F17-B260-1913FE83F6CC}" srcOrd="0" destOrd="0" presId="urn:microsoft.com/office/officeart/2008/layout/HorizontalMultiLevelHierarchy"/>
    <dgm:cxn modelId="{F198B0EA-5CC3-499B-BDD0-C889E2131382}" type="presOf" srcId="{A706C289-8609-45E7-9678-79B91C175C68}" destId="{AC3C311A-9782-4A09-B310-24F656C9D10E}" srcOrd="0" destOrd="0" presId="urn:microsoft.com/office/officeart/2008/layout/HorizontalMultiLevelHierarchy"/>
    <dgm:cxn modelId="{CE9C3A3B-98F7-4D73-AFD2-79E812CC264D}" type="presOf" srcId="{D9283C1B-C93C-4719-8B2B-5F5572B3442E}" destId="{25B3E2E4-7355-4136-B0E9-EDB26664A52E}" srcOrd="1" destOrd="0" presId="urn:microsoft.com/office/officeart/2008/layout/HorizontalMultiLevelHierarchy"/>
    <dgm:cxn modelId="{B6DD5D3E-5E00-4A34-9FEF-C00E3D1A436E}" type="presOf" srcId="{6A818192-2114-43E2-AB12-9CC43B0EAB50}" destId="{8DC75800-6B9E-4BDF-BBA7-A0EC3A1E992F}" srcOrd="1" destOrd="0" presId="urn:microsoft.com/office/officeart/2008/layout/HorizontalMultiLevelHierarchy"/>
    <dgm:cxn modelId="{F8EDB8AE-1685-4093-B07D-87D6D975BEFA}" type="presOf" srcId="{7726D40D-7523-4489-816C-B80DB95D66BC}" destId="{756A6A39-A9D9-41E1-8103-3EE9BFB3F3F5}" srcOrd="0" destOrd="0" presId="urn:microsoft.com/office/officeart/2008/layout/HorizontalMultiLevelHierarchy"/>
    <dgm:cxn modelId="{91EB65D0-A41D-406E-892E-38ADA9DB4B5A}" type="presOf" srcId="{4C0A4420-0AB4-440F-A3CC-3AC6E388F39E}" destId="{5F7E7576-E6FA-4417-B9EE-9D598E9057C9}" srcOrd="0" destOrd="0" presId="urn:microsoft.com/office/officeart/2008/layout/HorizontalMultiLevelHierarchy"/>
    <dgm:cxn modelId="{2D34DD4D-B6A0-4228-8652-55CDC78150A8}" type="presOf" srcId="{6A431C10-4D53-455A-A393-8E72EE222359}" destId="{248BF64B-B386-4D98-8C5F-4BA6A24657E3}" srcOrd="1" destOrd="0" presId="urn:microsoft.com/office/officeart/2008/layout/HorizontalMultiLevelHierarchy"/>
    <dgm:cxn modelId="{9EEAD9AE-E680-4D8F-9AA5-AB27D9DBB906}" srcId="{C64B2D66-69E9-4C4B-988A-5AFE6CB63E20}" destId="{C861EAC6-198E-4FD7-AC9E-8A1AF54FF023}" srcOrd="3" destOrd="0" parTransId="{9BCC7AAF-9BD4-400C-8769-F5F0366FC247}" sibTransId="{AEB5B74A-614F-4EA8-8B3E-5FBE784B755E}"/>
    <dgm:cxn modelId="{0FEF4D72-E341-48F5-9528-61A59509136A}" type="presOf" srcId="{CDB700E9-54D6-468A-B1DB-416FB1BAF017}" destId="{3B5A872B-1ACD-4443-B100-745414130ACB}" srcOrd="1" destOrd="0" presId="urn:microsoft.com/office/officeart/2008/layout/HorizontalMultiLevelHierarchy"/>
    <dgm:cxn modelId="{B1E64811-F099-48D4-9E5B-5BC891ACB591}" srcId="{C861EAC6-198E-4FD7-AC9E-8A1AF54FF023}" destId="{17B4010D-D8F3-41BE-ACC3-208E62D40222}" srcOrd="2" destOrd="0" parTransId="{CA1AFBC4-44C4-43F4-9E1F-F2FF702FBD03}" sibTransId="{44BA873D-CE87-48C5-9146-80C02CE3CFA9}"/>
    <dgm:cxn modelId="{139991CC-F559-4249-802B-7F7FDF5BA27B}" type="presOf" srcId="{41CEBD80-3507-40C8-84E8-0B0AA75024B4}" destId="{9A029EE5-ACDB-4678-B66E-F5543821CA6F}" srcOrd="0" destOrd="0" presId="urn:microsoft.com/office/officeart/2008/layout/HorizontalMultiLevelHierarchy"/>
    <dgm:cxn modelId="{6E4E3994-7253-403F-AEA9-1B57B57638B1}" srcId="{9E333978-EDF1-495A-9831-334527C0CA0C}" destId="{0B3F9A39-FDE5-4E2A-AAD2-55A8BF3BB5F5}" srcOrd="0" destOrd="0" parTransId="{844867E8-D036-4DEF-A026-BC863E28093D}" sibTransId="{437B0259-B709-4078-B4E6-B12D7EA0FF49}"/>
    <dgm:cxn modelId="{720BB782-54D9-4CC5-8270-9F09A20A9586}" type="presOf" srcId="{0AD9DF25-5FAA-4073-AA6A-C8388DB5FB43}" destId="{D31D3B89-0AF7-41F3-A420-6D4C0E1BEAAD}" srcOrd="0" destOrd="0" presId="urn:microsoft.com/office/officeart/2008/layout/HorizontalMultiLevelHierarchy"/>
    <dgm:cxn modelId="{D605CB75-CEB1-441F-B31D-F23C4F714351}" srcId="{0AD9DF25-5FAA-4073-AA6A-C8388DB5FB43}" destId="{8FA19457-E941-49A5-AAB1-7A886ED27757}" srcOrd="0" destOrd="0" parTransId="{CA5BE789-E5E8-400D-88DC-35AC5EE1503B}" sibTransId="{02E6270E-9E65-4606-9313-2858B5874E7F}"/>
    <dgm:cxn modelId="{0667F723-EC3A-4A9B-8E49-0B8D076894FE}" srcId="{BE23C380-9CCA-4223-AC36-D48DBFEC304D}" destId="{B52A3E43-00A8-4517-ACEF-D1F1AF67E1CE}" srcOrd="1" destOrd="0" parTransId="{2B6CDE7E-8B1C-45D8-BED1-E1E62D2AD23D}" sibTransId="{4840FB10-CFE2-4B39-BE83-675401D414AC}"/>
    <dgm:cxn modelId="{0C03E011-E167-4478-97F6-5B6B5F8D6E16}" type="presOf" srcId="{5058F804-4313-4F45-8424-7E3AC533C40C}" destId="{7C39DB25-4447-41F3-81B9-A0F576F1247C}" srcOrd="0" destOrd="0" presId="urn:microsoft.com/office/officeart/2008/layout/HorizontalMultiLevelHierarchy"/>
    <dgm:cxn modelId="{0AEFD482-D963-4BEA-85BD-8D8CED74BDF4}" type="presOf" srcId="{065E471D-C92E-4D6E-B9C4-F8BA9BFB3FB7}" destId="{AF4EA0D2-C669-4D45-9674-1CC2D1569669}" srcOrd="0" destOrd="0" presId="urn:microsoft.com/office/officeart/2008/layout/HorizontalMultiLevelHierarchy"/>
    <dgm:cxn modelId="{9F198330-0759-4FF4-8F72-69B6EADF2970}" srcId="{96CE0A8D-9F4B-4876-82B8-0AF1BD725798}" destId="{4A9DA044-88A8-4EA2-AE89-E96B2600B11D}" srcOrd="0" destOrd="0" parTransId="{1FA71B3C-60EB-450C-ABEE-800AE175AFAF}" sibTransId="{F2678330-7CF0-4CFA-A37D-314468A1BF22}"/>
    <dgm:cxn modelId="{60AC0B4D-6902-4DB3-A501-33596786169A}" srcId="{4C0A4420-0AB4-440F-A3CC-3AC6E388F39E}" destId="{17F1733B-0A0B-4CF0-9F35-CA6E242357B3}" srcOrd="0" destOrd="0" parTransId="{6A818192-2114-43E2-AB12-9CC43B0EAB50}" sibTransId="{03DF6A6E-EBC7-4232-8337-5CFE6536AC74}"/>
    <dgm:cxn modelId="{B0912A3B-5D5F-419B-A60A-036209F4A9DA}" type="presOf" srcId="{7083F35F-487D-4B2A-AC91-8549DE4C3364}" destId="{82068EDE-9C18-4993-A3FA-DB0A51E1E5B3}" srcOrd="0" destOrd="0" presId="urn:microsoft.com/office/officeart/2008/layout/HorizontalMultiLevelHierarchy"/>
    <dgm:cxn modelId="{0FC8600C-1F2C-4939-A7C8-D56BD540F62A}" type="presOf" srcId="{BABCF192-CBFD-4C78-8129-263C1058FB13}" destId="{7993E0B8-6F3D-4D16-8A1D-007AF2BE1C14}" srcOrd="0" destOrd="0" presId="urn:microsoft.com/office/officeart/2008/layout/HorizontalMultiLevelHierarchy"/>
    <dgm:cxn modelId="{3E964B68-A398-49D5-BADB-9D431CDFC691}" type="presOf" srcId="{F7F0F03A-394C-4747-89B6-9918527A4303}" destId="{090940C7-0B61-4DCE-99F0-CE02801D5A64}" srcOrd="0" destOrd="0" presId="urn:microsoft.com/office/officeart/2008/layout/HorizontalMultiLevelHierarchy"/>
    <dgm:cxn modelId="{209F35F7-1791-4BC7-B5A1-E34FF4A9BEDB}" type="presOf" srcId="{786466A3-ECAC-42A7-89BC-6A41D5ACCF7A}" destId="{6EBB2956-9938-45F6-BE09-4BC5054001F6}" srcOrd="0" destOrd="0" presId="urn:microsoft.com/office/officeart/2008/layout/HorizontalMultiLevelHierarchy"/>
    <dgm:cxn modelId="{E43369D4-E940-4B84-962A-4EA0F7C9657B}" type="presOf" srcId="{BABCF192-CBFD-4C78-8129-263C1058FB13}" destId="{1D6458D2-0FFD-4BF8-A277-6F82A06C1FE4}" srcOrd="1" destOrd="0" presId="urn:microsoft.com/office/officeart/2008/layout/HorizontalMultiLevelHierarchy"/>
    <dgm:cxn modelId="{6400879D-06EB-4138-9BF8-422BBEB34221}" type="presOf" srcId="{9BCC7AAF-9BD4-400C-8769-F5F0366FC247}" destId="{53309772-39FF-4081-B2E0-B9FB97F00176}" srcOrd="0" destOrd="0" presId="urn:microsoft.com/office/officeart/2008/layout/HorizontalMultiLevelHierarchy"/>
    <dgm:cxn modelId="{1E257C11-BB4A-4074-9B51-09511D55C04F}" type="presOf" srcId="{6A818192-2114-43E2-AB12-9CC43B0EAB50}" destId="{D4DD5914-7D41-49E5-AEA9-48ABFE9DF25E}" srcOrd="0" destOrd="0" presId="urn:microsoft.com/office/officeart/2008/layout/HorizontalMultiLevelHierarchy"/>
    <dgm:cxn modelId="{0D4F15BE-BEB3-4719-810A-2DD697CE6811}" type="presOf" srcId="{CA1AFBC4-44C4-43F4-9E1F-F2FF702FBD03}" destId="{AB440D10-CDBC-4ACD-8C6B-5135B87FFB7F}" srcOrd="0" destOrd="0" presId="urn:microsoft.com/office/officeart/2008/layout/HorizontalMultiLevelHierarchy"/>
    <dgm:cxn modelId="{E78275C9-B270-4B9D-AE90-8BF9992A301A}" type="presOf" srcId="{1B121843-4A79-4A3A-B627-D8BF2AD856A2}" destId="{2D4F8853-CFF7-47EA-B0AB-936016A1FEB5}" srcOrd="0" destOrd="0" presId="urn:microsoft.com/office/officeart/2008/layout/HorizontalMultiLevelHierarchy"/>
    <dgm:cxn modelId="{4D9179D7-DBD6-4BC1-A696-FEA0D5F4D785}" type="presOf" srcId="{1FA71B3C-60EB-450C-ABEE-800AE175AFAF}" destId="{ABB45A6B-74A1-496D-BE7F-DD50D917CD27}" srcOrd="1" destOrd="0" presId="urn:microsoft.com/office/officeart/2008/layout/HorizontalMultiLevelHierarchy"/>
    <dgm:cxn modelId="{E33538A9-6929-4AC2-B716-D6BC4A52818F}" type="presOf" srcId="{EDD81D3D-9212-436B-B416-9AB55EA1C52F}" destId="{042AD994-E86E-475B-AA57-64686E64EF17}" srcOrd="0" destOrd="0" presId="urn:microsoft.com/office/officeart/2008/layout/HorizontalMultiLevelHierarchy"/>
    <dgm:cxn modelId="{0587E771-2944-4A49-AC90-8B14BE65DB53}" srcId="{007DE985-7547-4DE6-AF7D-A8E5E8EE916D}" destId="{6F38E340-2AA7-4967-A85A-EBB0483D3E7F}" srcOrd="1" destOrd="0" parTransId="{25B64058-6A36-4D70-A25B-A2B6C494C59C}" sibTransId="{1B0EED43-A85B-42DE-9272-AD7BBA537F18}"/>
    <dgm:cxn modelId="{5BB5588B-7013-4A38-8173-4DC45DA9456B}" type="presOf" srcId="{CA1AFBC4-44C4-43F4-9E1F-F2FF702FBD03}" destId="{B7C0FC60-2AB1-466A-845B-A743A3214512}" srcOrd="1" destOrd="0" presId="urn:microsoft.com/office/officeart/2008/layout/HorizontalMultiLevelHierarchy"/>
    <dgm:cxn modelId="{F54EFF79-CF03-4BFF-B42D-CF06E8B04B49}" type="presOf" srcId="{0BDE759F-212B-414E-A8C8-6C1A7C75482D}" destId="{94A5946C-D1DA-4475-BB27-C7F59AA92CC8}" srcOrd="0" destOrd="0" presId="urn:microsoft.com/office/officeart/2008/layout/HorizontalMultiLevelHierarchy"/>
    <dgm:cxn modelId="{71B89524-5442-4FC1-8D2A-CC924C7D8B28}" type="presOf" srcId="{99697E69-8C01-465C-B52F-6807284597B8}" destId="{A76B0E88-DCE5-4398-84B0-DC7B9AD1109A}" srcOrd="1" destOrd="0" presId="urn:microsoft.com/office/officeart/2008/layout/HorizontalMultiLevelHierarchy"/>
    <dgm:cxn modelId="{B6411528-9F30-484C-B043-D6D771187CAC}" srcId="{17B4010D-D8F3-41BE-ACC3-208E62D40222}" destId="{7083F35F-487D-4B2A-AC91-8549DE4C3364}" srcOrd="0" destOrd="0" parTransId="{0BDE759F-212B-414E-A8C8-6C1A7C75482D}" sibTransId="{DFAF3938-BB43-431D-8965-A804D666B192}"/>
    <dgm:cxn modelId="{40F3E07C-0D72-4919-8EF9-069C87287D00}" type="presOf" srcId="{B196D957-C5ED-4DE0-9987-9F64138187D0}" destId="{0C61DDF6-1204-4E8F-8BB0-43F6D338E3AC}" srcOrd="0" destOrd="0" presId="urn:microsoft.com/office/officeart/2008/layout/HorizontalMultiLevelHierarchy"/>
    <dgm:cxn modelId="{65597A8C-A1E0-4401-8BAF-9E1D5ECD650B}" type="presOf" srcId="{2B6CDE7E-8B1C-45D8-BED1-E1E62D2AD23D}" destId="{E8824134-9101-4A56-9F51-344DBAFFC26F}" srcOrd="1" destOrd="0" presId="urn:microsoft.com/office/officeart/2008/layout/HorizontalMultiLevelHierarchy"/>
    <dgm:cxn modelId="{E63E1F88-EE50-408D-8AE1-DE700B4AF21A}" type="presOf" srcId="{844867E8-D036-4DEF-A026-BC863E28093D}" destId="{DB0039FA-E46B-43B3-A2B7-0FDDF87E0470}" srcOrd="1" destOrd="0" presId="urn:microsoft.com/office/officeart/2008/layout/HorizontalMultiLevelHierarchy"/>
    <dgm:cxn modelId="{D3008D65-494C-4B55-8CBC-4C7661B64909}" srcId="{B52A3E43-00A8-4517-ACEF-D1F1AF67E1CE}" destId="{AA4EF3F5-0BD6-4503-A828-D3C0E7BD5158}" srcOrd="0" destOrd="0" parTransId="{D4385E86-3DDA-4796-A02C-8E6EE4A21358}" sibTransId="{1E89844C-9947-42C6-803F-175251598F1C}"/>
    <dgm:cxn modelId="{96FBE040-48C6-411A-86E9-AF6CC1AA42CC}" type="presOf" srcId="{2F64FA28-EF9C-4EE4-8C51-9A2CF14B8E2F}" destId="{9A299E3B-07AA-43C0-91A5-163B4A6454E4}" srcOrd="0" destOrd="0" presId="urn:microsoft.com/office/officeart/2008/layout/HorizontalMultiLevelHierarchy"/>
    <dgm:cxn modelId="{C503A103-BCE0-4FAF-8232-06A29F50E045}" type="presOf" srcId="{A7D0ECC8-9AA6-4F96-A66F-C66CDDD075B7}" destId="{CBCC386A-81C9-4AF5-9F3D-4E9F14628797}" srcOrd="1" destOrd="0" presId="urn:microsoft.com/office/officeart/2008/layout/HorizontalMultiLevelHierarchy"/>
    <dgm:cxn modelId="{5E05184D-F53C-4E2D-9C48-A17DFA04D8E8}" type="presOf" srcId="{CDB700E9-54D6-468A-B1DB-416FB1BAF017}" destId="{6E253B42-A68C-496C-9351-D80259C4EAC4}" srcOrd="0" destOrd="0" presId="urn:microsoft.com/office/officeart/2008/layout/HorizontalMultiLevelHierarchy"/>
    <dgm:cxn modelId="{DA6784FB-8D24-4535-AD6E-41477CE35965}" type="presOf" srcId="{844867E8-D036-4DEF-A026-BC863E28093D}" destId="{E35906DC-C14C-4CC4-942A-6D18D5F1E88F}" srcOrd="0" destOrd="0" presId="urn:microsoft.com/office/officeart/2008/layout/HorizontalMultiLevelHierarchy"/>
    <dgm:cxn modelId="{5433D17B-16A1-4B00-BC8D-B17291567A5B}" type="presOf" srcId="{8F5AB9ED-4731-4BAF-8938-3893DE6F0948}" destId="{FABA5DA5-EBB8-4C76-87CA-0A81803E4CC8}" srcOrd="0" destOrd="0" presId="urn:microsoft.com/office/officeart/2008/layout/HorizontalMultiLevelHierarchy"/>
    <dgm:cxn modelId="{8A61BABA-3D90-41D1-8E4D-87C642229AED}" type="presOf" srcId="{4A9DA044-88A8-4EA2-AE89-E96B2600B11D}" destId="{E9CBB411-9A16-419B-AD7A-448AE192BA05}" srcOrd="0" destOrd="0" presId="urn:microsoft.com/office/officeart/2008/layout/HorizontalMultiLevelHierarchy"/>
    <dgm:cxn modelId="{22A9463B-7F34-4B52-8503-9AF88F97C050}" type="presOf" srcId="{FBE50E64-E1CC-4F38-BD2F-1A9B3FA8F1E0}" destId="{04C8F356-618B-456E-82D5-E5AE8CB1923A}" srcOrd="0" destOrd="0" presId="urn:microsoft.com/office/officeart/2008/layout/HorizontalMultiLevelHierarchy"/>
    <dgm:cxn modelId="{FD29424C-3398-492C-8CDD-1BDDAC4C2A45}" srcId="{C6E06CF5-F197-44E9-BEDD-5EDBA0636691}" destId="{4C0A4420-0AB4-440F-A3CC-3AC6E388F39E}" srcOrd="1" destOrd="0" parTransId="{8AE21DE8-4D92-417E-8CE6-47AE9D877B16}" sibTransId="{860DB16E-2EF9-4D00-BA02-368611722ACE}"/>
    <dgm:cxn modelId="{0226717A-790B-48D4-8D67-A79C6C8E44FD}" type="presOf" srcId="{25B64058-6A36-4D70-A25B-A2B6C494C59C}" destId="{FE78EEEC-D068-4A4F-83CA-D6291F431B45}" srcOrd="0" destOrd="0" presId="urn:microsoft.com/office/officeart/2008/layout/HorizontalMultiLevelHierarchy"/>
    <dgm:cxn modelId="{8DA8BE0D-92DF-4542-94FA-EE814661ECF0}" srcId="{6F38E340-2AA7-4967-A85A-EBB0483D3E7F}" destId="{FBE50E64-E1CC-4F38-BD2F-1A9B3FA8F1E0}" srcOrd="0" destOrd="0" parTransId="{4BAB9409-8F7B-43F6-A301-33D919873C07}" sibTransId="{82AE4CB1-2146-4FB2-92C9-CB145AF964F5}"/>
    <dgm:cxn modelId="{24C4E9E0-0750-4BA5-B302-2BED9B6DF0C9}" srcId="{0AD9DF25-5FAA-4073-AA6A-C8388DB5FB43}" destId="{9E333978-EDF1-495A-9831-334527C0CA0C}" srcOrd="1" destOrd="0" parTransId="{41CEBD80-3507-40C8-84E8-0B0AA75024B4}" sibTransId="{4F475D24-9D27-4CCB-84CF-20A3B95FE4D9}"/>
    <dgm:cxn modelId="{3285DCAE-D06F-4865-99D4-2B04A1E31972}" type="presOf" srcId="{CA5BE789-E5E8-400D-88DC-35AC5EE1503B}" destId="{D3FC8CB4-815E-44C3-9C53-F7532D82C9E9}" srcOrd="0" destOrd="0" presId="urn:microsoft.com/office/officeart/2008/layout/HorizontalMultiLevelHierarchy"/>
    <dgm:cxn modelId="{C6A4F784-96FA-420E-9483-F017B20E54F7}" srcId="{7ECF114F-6993-41BB-BE7A-D6DAED57518A}" destId="{42213487-E2F4-4F34-ACCF-2AF44841ABDA}" srcOrd="0" destOrd="0" parTransId="{45F71EB3-C711-4010-A315-FBB4E53F4E82}" sibTransId="{FD622D6B-F17B-42AF-854A-CD0123D0F120}"/>
    <dgm:cxn modelId="{AECE820F-F49D-4943-9B5F-516BFA2E213C}" srcId="{5C8A87F6-6C84-4762-BEF3-86EC75238DEB}" destId="{C6E06CF5-F197-44E9-BEDD-5EDBA0636691}" srcOrd="1" destOrd="0" parTransId="{BABCF192-CBFD-4C78-8129-263C1058FB13}" sibTransId="{831E4849-2DCC-4A4E-B38D-FE1D458A81BC}"/>
    <dgm:cxn modelId="{2ECBE496-ED1E-4144-A802-52118F33BD7D}" type="presOf" srcId="{C6E06CF5-F197-44E9-BEDD-5EDBA0636691}" destId="{40F398FE-7C35-485D-BF2E-512036A45758}" srcOrd="0" destOrd="0" presId="urn:microsoft.com/office/officeart/2008/layout/HorizontalMultiLevelHierarchy"/>
    <dgm:cxn modelId="{972E77F0-86A4-4687-96F5-FEBB7E5508FF}" srcId="{2F64FA28-EF9C-4EE4-8C51-9A2CF14B8E2F}" destId="{C64B2D66-69E9-4C4B-988A-5AFE6CB63E20}" srcOrd="0" destOrd="0" parTransId="{9F8F937A-14B5-43BE-A167-E3449417F093}" sibTransId="{A8183873-0277-4F3E-AC80-5ED10B7A4D8A}"/>
    <dgm:cxn modelId="{5B9ABF8F-392F-4306-9E8C-CFA5C5C86FDC}" type="presOf" srcId="{B196D957-C5ED-4DE0-9987-9F64138187D0}" destId="{D808FAEB-B717-4352-A184-63526435F5EE}" srcOrd="1" destOrd="0" presId="urn:microsoft.com/office/officeart/2008/layout/HorizontalMultiLevelHierarchy"/>
    <dgm:cxn modelId="{A159C432-8520-4006-940C-8DC82767757A}" srcId="{C64B2D66-69E9-4C4B-988A-5AFE6CB63E20}" destId="{5C8A87F6-6C84-4762-BEF3-86EC75238DEB}" srcOrd="2" destOrd="0" parTransId="{D665D7BE-DAC9-47C7-A84A-23C86577645D}" sibTransId="{140569E3-7441-4D96-9DF6-8D1F79B780BD}"/>
    <dgm:cxn modelId="{4D165D61-3FA2-4B0B-A2B0-46C25D98283B}" type="presOf" srcId="{2B6CDE7E-8B1C-45D8-BED1-E1E62D2AD23D}" destId="{5CFE06BF-DB30-4A9C-B34D-A5946F9D7ED3}" srcOrd="0" destOrd="0" presId="urn:microsoft.com/office/officeart/2008/layout/HorizontalMultiLevelHierarchy"/>
    <dgm:cxn modelId="{EC2FE9EA-B41C-4CB5-A16F-134B11956E39}" type="presOf" srcId="{D222F8F8-4348-4C9B-B30C-AB2DE9F00FF6}" destId="{B27415A9-1FB0-48B1-930E-B95A339AAEA7}" srcOrd="0" destOrd="0" presId="urn:microsoft.com/office/officeart/2008/layout/HorizontalMultiLevelHierarchy"/>
    <dgm:cxn modelId="{11C190EA-8784-4D0F-A427-A9F268A9EDDD}" type="presOf" srcId="{9E333978-EDF1-495A-9831-334527C0CA0C}" destId="{56C760CD-B537-425E-B733-92D8E3D816E1}" srcOrd="0" destOrd="0" presId="urn:microsoft.com/office/officeart/2008/layout/HorizontalMultiLevelHierarchy"/>
    <dgm:cxn modelId="{DF6E0E99-3B22-4102-9F05-B7F78FFF4114}" srcId="{C6E06CF5-F197-44E9-BEDD-5EDBA0636691}" destId="{31F59D84-8C39-4738-9D4E-B5C61C562820}" srcOrd="0" destOrd="0" parTransId="{B196D957-C5ED-4DE0-9987-9F64138187D0}" sibTransId="{6E1C949B-21E4-4808-A474-7ED132C7B2B6}"/>
    <dgm:cxn modelId="{6DCBC9BE-FAFB-4209-BEAD-BE0FCD1C7520}" type="presOf" srcId="{AA4EF3F5-0BD6-4503-A828-D3C0E7BD5158}" destId="{81565516-40F9-4374-AB79-CD046C1514C2}" srcOrd="0" destOrd="0" presId="urn:microsoft.com/office/officeart/2008/layout/HorizontalMultiLevelHierarchy"/>
    <dgm:cxn modelId="{98138E9B-44D2-4AF6-A765-C152E333D528}" type="presOf" srcId="{45F71EB3-C711-4010-A315-FBB4E53F4E82}" destId="{677F24E6-B101-4F31-810A-A2BBB23439E0}" srcOrd="0" destOrd="0" presId="urn:microsoft.com/office/officeart/2008/layout/HorizontalMultiLevelHierarchy"/>
    <dgm:cxn modelId="{F560719B-B1CD-4526-A606-4C5E0B6BA997}" type="presOf" srcId="{46675CC6-75DC-4A8B-A44E-58FF1B5A7A9E}" destId="{BEE6D99F-13EA-4E77-82C4-41E7F26DA589}" srcOrd="0" destOrd="0" presId="urn:microsoft.com/office/officeart/2008/layout/HorizontalMultiLevelHierarchy"/>
    <dgm:cxn modelId="{0353A29B-BD58-486D-8814-B4F7352CC84F}" type="presOf" srcId="{2A2DFC24-1EED-4F81-AB64-567777CA0256}" destId="{C7A07ED9-1B66-4976-BEC4-F0BD26679414}" srcOrd="0" destOrd="0" presId="urn:microsoft.com/office/officeart/2008/layout/HorizontalMultiLevelHierarchy"/>
    <dgm:cxn modelId="{4A7A20E2-C38F-4CE9-A87F-23B7A6601321}" type="presOf" srcId="{31F59D84-8C39-4738-9D4E-B5C61C562820}" destId="{0B7AA60E-7DEB-434C-A1BD-9E06869AD58E}" srcOrd="0" destOrd="0" presId="urn:microsoft.com/office/officeart/2008/layout/HorizontalMultiLevelHierarchy"/>
    <dgm:cxn modelId="{AD061B7D-C165-4A1A-BAA4-9BC46F5012B9}" type="presOf" srcId="{1FA71B3C-60EB-450C-ABEE-800AE175AFAF}" destId="{41D6F4C4-CAC2-4A0D-B60A-C2CA35AB5F7E}" srcOrd="0" destOrd="0" presId="urn:microsoft.com/office/officeart/2008/layout/HorizontalMultiLevelHierarchy"/>
    <dgm:cxn modelId="{9D93E4F6-ED73-4D64-B07F-CD366B8450FE}" type="presOf" srcId="{D665D7BE-DAC9-47C7-A84A-23C86577645D}" destId="{79F76F3D-DFC1-41BC-B9C2-77C5DE423AA3}" srcOrd="0" destOrd="0" presId="urn:microsoft.com/office/officeart/2008/layout/HorizontalMultiLevelHierarchy"/>
    <dgm:cxn modelId="{79177983-F97B-4420-9D21-74F6F54A631E}" type="presOf" srcId="{519A1914-7ABF-4A95-85A3-2AE7E0E0D32E}" destId="{DE4BBB25-E419-44E9-99DF-72A4AB3C0C0B}" srcOrd="1" destOrd="0" presId="urn:microsoft.com/office/officeart/2008/layout/HorizontalMultiLevelHierarchy"/>
    <dgm:cxn modelId="{292AB6A9-9F8B-45B3-8568-D1CA3CFAA3BD}" type="presOf" srcId="{1B121843-4A79-4A3A-B627-D8BF2AD856A2}" destId="{09413D43-BC71-4254-9A15-BFCED87FB4E1}" srcOrd="1" destOrd="0" presId="urn:microsoft.com/office/officeart/2008/layout/HorizontalMultiLevelHierarchy"/>
    <dgm:cxn modelId="{553B555D-8E2C-4A32-B5A5-D8AB4C56C60E}" type="presOf" srcId="{0BDE759F-212B-414E-A8C8-6C1A7C75482D}" destId="{E1E46862-FF3A-4959-8300-891597B97DC8}" srcOrd="1" destOrd="0" presId="urn:microsoft.com/office/officeart/2008/layout/HorizontalMultiLevelHierarchy"/>
    <dgm:cxn modelId="{E3481E9F-F7C1-411A-98DA-509F83546D79}" srcId="{C64B2D66-69E9-4C4B-988A-5AFE6CB63E20}" destId="{3333921E-F9EF-4301-825B-DA99C7FE70FB}" srcOrd="0" destOrd="0" parTransId="{EFA6F50E-5598-4F08-B659-BF3B10223AB7}" sibTransId="{C9C31347-E2DA-41FF-B69D-987A06014E5C}"/>
    <dgm:cxn modelId="{37858370-5323-4032-A678-843B206047CC}" type="presOf" srcId="{3916DF29-F685-461A-9AA1-7BDABB73830F}" destId="{8B2FF440-5942-4C3D-9DC1-E4F9D605C5A9}" srcOrd="0" destOrd="0" presId="urn:microsoft.com/office/officeart/2008/layout/HorizontalMultiLevelHierarchy"/>
    <dgm:cxn modelId="{44328641-7A22-4B3B-ADEA-6EE667DDE2CB}" type="presOf" srcId="{41CEBD80-3507-40C8-84E8-0B0AA75024B4}" destId="{142994F2-BFA5-45B7-8852-D555D805DCA8}" srcOrd="1" destOrd="0" presId="urn:microsoft.com/office/officeart/2008/layout/HorizontalMultiLevelHierarchy"/>
    <dgm:cxn modelId="{F9A3BBAD-6608-4055-9026-BEAA001FEA83}" srcId="{6F38E340-2AA7-4967-A85A-EBB0483D3E7F}" destId="{7ECF114F-6993-41BB-BE7A-D6DAED57518A}" srcOrd="1" destOrd="0" parTransId="{A706C289-8609-45E7-9678-79B91C175C68}" sibTransId="{987A5844-5B4E-4D1E-827B-A7240453E80A}"/>
    <dgm:cxn modelId="{57EBFAEF-BF65-4A17-AC39-3FD5CAA9C7CB}" srcId="{EFC6C85C-553F-4FCA-8F32-9D442CCB0BC4}" destId="{2185B2AD-5E78-47D9-BFC6-3783D1939AC1}" srcOrd="0" destOrd="0" parTransId="{6A431C10-4D53-455A-A393-8E72EE222359}" sibTransId="{2CF50097-7D96-4A99-8D99-4757131B2CD7}"/>
    <dgm:cxn modelId="{77CC6932-4735-4A6D-8BB4-017AE647B38B}" type="presOf" srcId="{3333921E-F9EF-4301-825B-DA99C7FE70FB}" destId="{FAAACAC9-C1A1-4FBA-89E6-F12441E109A3}" srcOrd="0" destOrd="0" presId="urn:microsoft.com/office/officeart/2008/layout/HorizontalMultiLevelHierarchy"/>
    <dgm:cxn modelId="{6649EFF7-5E90-4820-AB7B-7AFD4B2A9CFF}" type="presOf" srcId="{C861EAC6-198E-4FD7-AC9E-8A1AF54FF023}" destId="{B868EDDD-EC44-4787-BA90-A3EFA7E34A67}" srcOrd="0" destOrd="0" presId="urn:microsoft.com/office/officeart/2008/layout/HorizontalMultiLevelHierarchy"/>
    <dgm:cxn modelId="{E942F827-05A2-4C59-9671-733CDCD5823B}" type="presOf" srcId="{53B54D4E-082E-4090-9471-F4D28EF69D5A}" destId="{F4C877D0-924D-4F8A-B60B-199F0302FEAF}" srcOrd="0" destOrd="0" presId="urn:microsoft.com/office/officeart/2008/layout/HorizontalMultiLevelHierarchy"/>
    <dgm:cxn modelId="{58BB6993-E547-4F87-ADFE-4BA72C42223F}" type="presOf" srcId="{8AEBD8FD-24F7-4775-BD5E-C0F3A09E4F47}" destId="{59CC9970-1A9F-436F-AAEC-335338839760}" srcOrd="0" destOrd="0" presId="urn:microsoft.com/office/officeart/2008/layout/HorizontalMultiLevelHierarchy"/>
    <dgm:cxn modelId="{7EFBFAD2-EE67-4FEE-A9CF-BF9B66834545}" type="presOf" srcId="{CA5BE789-E5E8-400D-88DC-35AC5EE1503B}" destId="{FB343D79-4FFD-453E-90A1-FC7AAA4BFF4D}" srcOrd="1" destOrd="0" presId="urn:microsoft.com/office/officeart/2008/layout/HorizontalMultiLevelHierarchy"/>
    <dgm:cxn modelId="{8AA54426-DE28-412E-8D71-C2234822F77A}" type="presOf" srcId="{D222F8F8-4348-4C9B-B30C-AB2DE9F00FF6}" destId="{197E5BD5-2EFB-4538-B32A-8839A9D9F0CC}" srcOrd="1" destOrd="0" presId="urn:microsoft.com/office/officeart/2008/layout/HorizontalMultiLevelHierarchy"/>
    <dgm:cxn modelId="{467E830A-9D5C-4196-98A1-7440F2C50535}" srcId="{BE23C380-9CCA-4223-AC36-D48DBFEC304D}" destId="{46675CC6-75DC-4A8B-A44E-58FF1B5A7A9E}" srcOrd="0" destOrd="0" parTransId="{3916DF29-F685-461A-9AA1-7BDABB73830F}" sibTransId="{7772364C-E9C9-4F35-903D-BD33F18A0E98}"/>
    <dgm:cxn modelId="{4E25B51C-26A4-4CE5-AD89-690A6AB54232}" type="presOf" srcId="{EFC6C85C-553F-4FCA-8F32-9D442CCB0BC4}" destId="{4378452B-A4BB-41E4-ACC7-E3BD550A1263}" srcOrd="0" destOrd="0" presId="urn:microsoft.com/office/officeart/2008/layout/HorizontalMultiLevelHierarchy"/>
    <dgm:cxn modelId="{B673CC47-B44D-4C2F-82D5-A6C5ECA09650}" type="presOf" srcId="{42213487-E2F4-4F34-ACCF-2AF44841ABDA}" destId="{A7C3B6A2-CB6A-4F08-A028-414B4E5AE1B1}" srcOrd="0" destOrd="0" presId="urn:microsoft.com/office/officeart/2008/layout/HorizontalMultiLevelHierarchy"/>
    <dgm:cxn modelId="{5426F25B-A75A-47D0-8254-C2385B6132B2}" type="presOf" srcId="{D4385E86-3DDA-4796-A02C-8E6EE4A21358}" destId="{7346E5C9-20BF-4871-95BF-892892260ECA}" srcOrd="0" destOrd="0" presId="urn:microsoft.com/office/officeart/2008/layout/HorizontalMultiLevelHierarchy"/>
    <dgm:cxn modelId="{8838B07C-A552-408B-BB87-105F91091AB6}" type="presOf" srcId="{7ECF114F-6993-41BB-BE7A-D6DAED57518A}" destId="{244705B2-C6C3-459A-8B25-01031C1111F6}" srcOrd="0" destOrd="0" presId="urn:microsoft.com/office/officeart/2008/layout/HorizontalMultiLevelHierarchy"/>
    <dgm:cxn modelId="{D415426F-1766-4EE6-BC81-0F8E6A95A891}" srcId="{96CE0A8D-9F4B-4876-82B8-0AF1BD725798}" destId="{EFC6C85C-553F-4FCA-8F32-9D442CCB0BC4}" srcOrd="1" destOrd="0" parTransId="{519A1914-7ABF-4A95-85A3-2AE7E0E0D32E}" sibTransId="{6942996A-BF22-4C11-86FC-FB98BA5D2711}"/>
    <dgm:cxn modelId="{B64FA255-C687-4937-9D94-D48E638357F8}" type="presOf" srcId="{4BAB9409-8F7B-43F6-A301-33D919873C07}" destId="{7946B10F-5B4C-4DE8-8E9F-2293A5DC3BB0}" srcOrd="0" destOrd="0" presId="urn:microsoft.com/office/officeart/2008/layout/HorizontalMultiLevelHierarchy"/>
    <dgm:cxn modelId="{7DB5269F-19C4-4824-8A31-F30D28EECB90}" type="presOf" srcId="{11BB7221-AD7D-4DA5-9615-A85F1218189D}" destId="{EC2C9409-E1AC-42CA-8C2A-0D562C614610}" srcOrd="0" destOrd="0" presId="urn:microsoft.com/office/officeart/2008/layout/HorizontalMultiLevelHierarchy"/>
    <dgm:cxn modelId="{3BF1AB9B-A9E8-47B1-BE47-8C1028BD4799}" type="presOf" srcId="{2A2DFC24-1EED-4F81-AB64-567777CA0256}" destId="{259BA26F-E232-4B8F-BC7D-EF62BB1635B6}" srcOrd="1" destOrd="0" presId="urn:microsoft.com/office/officeart/2008/layout/HorizontalMultiLevelHierarchy"/>
    <dgm:cxn modelId="{3F4E7E71-13A1-48AA-A975-74DCFEB7F88A}" srcId="{D97075E6-5219-4784-8943-B70D8C00BB76}" destId="{F7F0F03A-394C-4747-89B6-9918527A4303}" srcOrd="0" destOrd="0" parTransId="{CDB700E9-54D6-468A-B1DB-416FB1BAF017}" sibTransId="{F967BF3C-2946-4141-920D-E2CC3C06FC25}"/>
    <dgm:cxn modelId="{F1CBDDEC-D296-4ADC-99BB-42C9BE6722EC}" type="presOf" srcId="{0B3F9A39-FDE5-4E2A-AAD2-55A8BF3BB5F5}" destId="{618876DA-6EB7-47EB-B9F5-6D9B5C9283A9}" srcOrd="0" destOrd="0" presId="urn:microsoft.com/office/officeart/2008/layout/HorizontalMultiLevelHierarchy"/>
    <dgm:cxn modelId="{5F168D28-D516-47E2-89C6-D283E91005BD}" type="presOf" srcId="{C64B2D66-69E9-4C4B-988A-5AFE6CB63E20}" destId="{6725CFE7-FB95-4706-8D63-09EE2C4EC10A}" srcOrd="0" destOrd="0" presId="urn:microsoft.com/office/officeart/2008/layout/HorizontalMultiLevelHierarchy"/>
    <dgm:cxn modelId="{1E62926E-0811-457C-BF75-E46773F1C12C}" srcId="{7726D40D-7523-4489-816C-B80DB95D66BC}" destId="{786466A3-ECAC-42A7-89BC-6A41D5ACCF7A}" srcOrd="0" destOrd="0" parTransId="{2A2DFC24-1EED-4F81-AB64-567777CA0256}" sibTransId="{B57D602E-139B-4F48-B772-EE405CF05671}"/>
    <dgm:cxn modelId="{BD060576-025B-4B9A-B563-409B476B119B}" type="presOf" srcId="{0D5FAAA3-1745-488E-B3D7-0F7FB0937328}" destId="{2ADB498A-F8FC-46CE-A5CE-E83CE58C8B65}" srcOrd="1" destOrd="0" presId="urn:microsoft.com/office/officeart/2008/layout/HorizontalMultiLevelHierarchy"/>
    <dgm:cxn modelId="{03B67469-6B4B-4B2B-A1B4-42CB110E13B7}" type="presOf" srcId="{3916DF29-F685-461A-9AA1-7BDABB73830F}" destId="{B58B8084-66C8-468F-9BDC-83347FA3A8F4}" srcOrd="1" destOrd="0" presId="urn:microsoft.com/office/officeart/2008/layout/HorizontalMultiLevelHierarchy"/>
    <dgm:cxn modelId="{30C05DEF-0B2E-4BE0-94DB-01EFDEECB6D2}" type="presOf" srcId="{D9283C1B-C93C-4719-8B2B-5F5572B3442E}" destId="{EADB8BA6-4FD3-4282-BFE9-44F65725954C}" srcOrd="0" destOrd="0" presId="urn:microsoft.com/office/officeart/2008/layout/HorizontalMultiLevelHierarchy"/>
    <dgm:cxn modelId="{2E89C276-F58F-4943-9026-344EA27D0A95}" type="presOf" srcId="{EFA6F50E-5598-4F08-B659-BF3B10223AB7}" destId="{BA18A294-5120-4BA9-9BA6-DE9DF9DD5FD1}" srcOrd="0" destOrd="0" presId="urn:microsoft.com/office/officeart/2008/layout/HorizontalMultiLevelHierarchy"/>
    <dgm:cxn modelId="{D4A6A591-EC6C-441F-968F-8941F1436160}" type="presOf" srcId="{BE23C380-9CCA-4223-AC36-D48DBFEC304D}" destId="{B130BB78-8E44-4F19-9A9B-0046B0B6D336}" srcOrd="0" destOrd="0" presId="urn:microsoft.com/office/officeart/2008/layout/HorizontalMultiLevelHierarchy"/>
    <dgm:cxn modelId="{A0686CDB-D539-4350-A588-DDAC8561D7B0}" type="presOf" srcId="{0B51E71F-0BEB-4044-8DE8-71156D448BCF}" destId="{878C9437-64DB-4004-B620-951AA1504B6B}" srcOrd="0" destOrd="0" presId="urn:microsoft.com/office/officeart/2008/layout/HorizontalMultiLevelHierarchy"/>
    <dgm:cxn modelId="{562C79DC-C6DA-41E0-9CBD-E01CC7F518D3}" type="presOf" srcId="{D665D7BE-DAC9-47C7-A84A-23C86577645D}" destId="{1B609BBF-3274-4305-9974-B58183AB6DF5}" srcOrd="1" destOrd="0" presId="urn:microsoft.com/office/officeart/2008/layout/HorizontalMultiLevelHierarchy"/>
    <dgm:cxn modelId="{69041A9A-B2A5-476C-A0E8-651C0E785B63}" srcId="{4C0A4420-0AB4-440F-A3CC-3AC6E388F39E}" destId="{D97075E6-5219-4784-8943-B70D8C00BB76}" srcOrd="1" destOrd="0" parTransId="{8F5AB9ED-4731-4BAF-8938-3893DE6F0948}" sibTransId="{170F7EFE-C6DA-4796-AE38-97DDE388E3FA}"/>
    <dgm:cxn modelId="{FFAA9248-83D6-4B75-A06B-AC111189BF44}" type="presOf" srcId="{A706C289-8609-45E7-9678-79B91C175C68}" destId="{E7977E1C-6B09-47F3-856E-579A5BA68FC6}" srcOrd="1" destOrd="0" presId="urn:microsoft.com/office/officeart/2008/layout/HorizontalMultiLevelHierarchy"/>
    <dgm:cxn modelId="{7660E4EA-7FBD-4D93-B3DD-13342072F857}" type="presOf" srcId="{6F38E340-2AA7-4967-A85A-EBB0483D3E7F}" destId="{8C1FFAD8-C3B5-47BA-AC70-573FB3595CBA}" srcOrd="0" destOrd="0" presId="urn:microsoft.com/office/officeart/2008/layout/HorizontalMultiLevelHierarchy"/>
    <dgm:cxn modelId="{E9D69B09-7420-4056-AD0D-4C6E80DA639E}" type="presOf" srcId="{63D3AAB0-1ECA-43A8-8F61-1E9E4B27B1C0}" destId="{B9B8D3B3-C8FC-4F59-8AE4-E375B5EBA494}" srcOrd="0" destOrd="0" presId="urn:microsoft.com/office/officeart/2008/layout/HorizontalMultiLevelHierarchy"/>
    <dgm:cxn modelId="{9034E50A-71E6-4C40-A7FC-C35D6AE177CF}" srcId="{17B4010D-D8F3-41BE-ACC3-208E62D40222}" destId="{96CE0A8D-9F4B-4876-82B8-0AF1BD725798}" srcOrd="1" destOrd="0" parTransId="{8AEBD8FD-24F7-4775-BD5E-C0F3A09E4F47}" sibTransId="{9FF128A5-24F3-4EF4-938B-024C8791A6EA}"/>
    <dgm:cxn modelId="{831F05B7-7C46-49DF-A915-712E30BFC9F4}" type="presOf" srcId="{B52A3E43-00A8-4517-ACEF-D1F1AF67E1CE}" destId="{8BAF9980-1B2E-401C-8F31-3AC25DA65CB6}" srcOrd="0" destOrd="0" presId="urn:microsoft.com/office/officeart/2008/layout/HorizontalMultiLevelHierarchy"/>
    <dgm:cxn modelId="{D691CD55-A54F-4CFF-B53A-4CB103FFC0F9}" type="presOf" srcId="{8F5AB9ED-4731-4BAF-8938-3893DE6F0948}" destId="{31A875D5-D93F-435E-B220-FA83A02690B2}" srcOrd="1" destOrd="0" presId="urn:microsoft.com/office/officeart/2008/layout/HorizontalMultiLevelHierarchy"/>
    <dgm:cxn modelId="{AE224A85-2632-498E-92B8-36782C4A99F0}" type="presOf" srcId="{007DE985-7547-4DE6-AF7D-A8E5E8EE916D}" destId="{6785A1E2-1D2C-4ED7-B974-C07410CCD2A9}" srcOrd="0" destOrd="0" presId="urn:microsoft.com/office/officeart/2008/layout/HorizontalMultiLevelHierarchy"/>
    <dgm:cxn modelId="{2A21E045-AB02-4C8B-A696-1F5B3A04D2D4}" type="presOf" srcId="{065E471D-C92E-4D6E-B9C4-F8BA9BFB3FB7}" destId="{A069BD7B-AA45-4A1E-BCC4-1CBAF3D3BCA4}" srcOrd="1" destOrd="0" presId="urn:microsoft.com/office/officeart/2008/layout/HorizontalMultiLevelHierarchy"/>
    <dgm:cxn modelId="{9BD10364-593E-44AD-B41D-5FA2360EFBA3}" type="presOf" srcId="{17B4010D-D8F3-41BE-ACC3-208E62D40222}" destId="{63D251EF-3B7C-4FBA-8D48-BFD31D94A6B1}" srcOrd="0" destOrd="0" presId="urn:microsoft.com/office/officeart/2008/layout/HorizontalMultiLevelHierarchy"/>
    <dgm:cxn modelId="{3F589A95-9ECE-4F67-90CA-489872BFAC88}" type="presOf" srcId="{25B64058-6A36-4D70-A25B-A2B6C494C59C}" destId="{5842991B-4CD3-49D5-9A07-BEBF21DA68F5}" srcOrd="1" destOrd="0" presId="urn:microsoft.com/office/officeart/2008/layout/HorizontalMultiLevelHierarchy"/>
    <dgm:cxn modelId="{14EF9F44-3050-4196-9A66-E1C905B9B56A}" type="presOf" srcId="{5058F804-4313-4F45-8424-7E3AC533C40C}" destId="{5B607C94-C7F7-4584-9628-623D0EB35BE2}" srcOrd="1" destOrd="0" presId="urn:microsoft.com/office/officeart/2008/layout/HorizontalMultiLevelHierarchy"/>
    <dgm:cxn modelId="{3C0EA29E-70B9-40DD-8399-AB45147B2A79}" srcId="{9E333978-EDF1-495A-9831-334527C0CA0C}" destId="{11BB7221-AD7D-4DA5-9615-A85F1218189D}" srcOrd="1" destOrd="0" parTransId="{0D5FAAA3-1745-488E-B3D7-0F7FB0937328}" sibTransId="{FC3491F8-0A4D-4BF9-B281-E2BE96FE22C5}"/>
    <dgm:cxn modelId="{D5488AB6-0D73-409F-B262-EC0888030F17}" srcId="{C861EAC6-198E-4FD7-AC9E-8A1AF54FF023}" destId="{0AD9DF25-5FAA-4073-AA6A-C8388DB5FB43}" srcOrd="1" destOrd="0" parTransId="{1B121843-4A79-4A3A-B627-D8BF2AD856A2}" sibTransId="{9EFF37E4-9EC6-4DE2-B43C-24CDA7AEACEC}"/>
    <dgm:cxn modelId="{DCD40FCA-7312-4395-9763-15C564A62493}" type="presOf" srcId="{8AE21DE8-4D92-417E-8CE6-47AE9D877B16}" destId="{DC73B2F1-C029-4426-BD3C-E0FD790F7C47}" srcOrd="0" destOrd="0" presId="urn:microsoft.com/office/officeart/2008/layout/HorizontalMultiLevelHierarchy"/>
    <dgm:cxn modelId="{BF1C85BD-1889-4C6C-B21C-49627F20D635}" type="presOf" srcId="{17F1733B-0A0B-4CF0-9F35-CA6E242357B3}" destId="{E1F66FA2-F6C4-425B-90E8-0FB9F2A19C65}" srcOrd="0" destOrd="0" presId="urn:microsoft.com/office/officeart/2008/layout/HorizontalMultiLevelHierarchy"/>
    <dgm:cxn modelId="{EDCFDDE3-65E5-4061-A5C8-4A1EBCDE7171}" type="presOf" srcId="{8FA19457-E941-49A5-AAB1-7A886ED27757}" destId="{E2501E34-EEE6-4DE3-ADE2-7F193AF792FD}" srcOrd="0" destOrd="0" presId="urn:microsoft.com/office/officeart/2008/layout/HorizontalMultiLevelHierarchy"/>
    <dgm:cxn modelId="{C8D0FD68-9DB4-4B2F-B524-CEE599DB6096}" srcId="{11BB7221-AD7D-4DA5-9615-A85F1218189D}" destId="{377FFEFA-1E42-4998-AD38-60EA53E793EF}" srcOrd="0" destOrd="0" parTransId="{A7D0ECC8-9AA6-4F96-A66F-C66CDDD075B7}" sibTransId="{DEF01CD7-FB0D-4BEC-AFC1-51548670E2CE}"/>
    <dgm:cxn modelId="{1193E17D-9409-4E7B-9545-4630B2746C55}" type="presOf" srcId="{EFA6F50E-5598-4F08-B659-BF3B10223AB7}" destId="{0D19524B-2286-40C2-8E1E-E11F7CBFF21A}" srcOrd="1" destOrd="0" presId="urn:microsoft.com/office/officeart/2008/layout/HorizontalMultiLevelHierarchy"/>
    <dgm:cxn modelId="{7D652F14-A8FF-4287-8B1B-FD25593BCF32}" srcId="{007DE985-7547-4DE6-AF7D-A8E5E8EE916D}" destId="{EDD81D3D-9212-436B-B416-9AB55EA1C52F}" srcOrd="0" destOrd="0" parTransId="{5058F804-4313-4F45-8424-7E3AC533C40C}" sibTransId="{CC0EEF7B-AD5D-42FC-97D7-294699CF0002}"/>
    <dgm:cxn modelId="{3454E3B2-94A2-4FB3-A228-E368860D0D7B}" type="presOf" srcId="{6A431C10-4D53-455A-A393-8E72EE222359}" destId="{06F8E8DB-1C53-4FD1-BDED-FD7172C88648}" srcOrd="0" destOrd="0" presId="urn:microsoft.com/office/officeart/2008/layout/HorizontalMultiLevelHierarchy"/>
    <dgm:cxn modelId="{83EACD08-D463-41CA-B10F-A34657BF5FAF}" srcId="{C64B2D66-69E9-4C4B-988A-5AFE6CB63E20}" destId="{007DE985-7547-4DE6-AF7D-A8E5E8EE916D}" srcOrd="1" destOrd="0" parTransId="{D9283C1B-C93C-4719-8B2B-5F5572B3442E}" sibTransId="{E8BE3801-85BD-4D56-85CA-DCDCC033A0F4}"/>
    <dgm:cxn modelId="{E373FC97-12D2-4F94-9520-A1BFF8B6A5C2}" srcId="{5C8A87F6-6C84-4762-BEF3-86EC75238DEB}" destId="{63D3AAB0-1ECA-43A8-8F61-1E9E4B27B1C0}" srcOrd="0" destOrd="0" parTransId="{0B51E71F-0BEB-4044-8DE8-71156D448BCF}" sibTransId="{FE3C42D3-1A0C-4041-8CB4-7A8920A3F6BD}"/>
    <dgm:cxn modelId="{6D88D37A-0A7E-42B3-895A-E80F4F632186}" srcId="{C861EAC6-198E-4FD7-AC9E-8A1AF54FF023}" destId="{53B54D4E-082E-4090-9471-F4D28EF69D5A}" srcOrd="0" destOrd="0" parTransId="{065E471D-C92E-4D6E-B9C4-F8BA9BFB3FB7}" sibTransId="{75BE077A-3DD8-4DA6-98BE-9E0EA394A5ED}"/>
    <dgm:cxn modelId="{2631F9AB-411E-44D3-8871-05075BD4CDF7}" type="presOf" srcId="{5C8A87F6-6C84-4762-BEF3-86EC75238DEB}" destId="{100D170B-D395-4C35-83C6-E53D65A018F3}" srcOrd="0" destOrd="0" presId="urn:microsoft.com/office/officeart/2008/layout/HorizontalMultiLevelHierarchy"/>
    <dgm:cxn modelId="{2F628E85-5E3C-457F-85C1-B1205F48B1E7}" type="presOf" srcId="{99697E69-8C01-465C-B52F-6807284597B8}" destId="{881C0051-F331-4203-9849-928808472C33}" srcOrd="0" destOrd="0" presId="urn:microsoft.com/office/officeart/2008/layout/HorizontalMultiLevelHierarchy"/>
    <dgm:cxn modelId="{B51CAD34-7E12-478F-8374-FD4C7D64AFF4}" type="presParOf" srcId="{9A299E3B-07AA-43C0-91A5-163B4A6454E4}" destId="{F15C8139-1549-4204-B1B6-52717D29B54F}" srcOrd="0" destOrd="0" presId="urn:microsoft.com/office/officeart/2008/layout/HorizontalMultiLevelHierarchy"/>
    <dgm:cxn modelId="{80CC7460-D2EE-47E2-9D35-EB6311E8BF2B}" type="presParOf" srcId="{F15C8139-1549-4204-B1B6-52717D29B54F}" destId="{6725CFE7-FB95-4706-8D63-09EE2C4EC10A}" srcOrd="0" destOrd="0" presId="urn:microsoft.com/office/officeart/2008/layout/HorizontalMultiLevelHierarchy"/>
    <dgm:cxn modelId="{CA43C126-7B19-4167-83E3-8F17D1B61B85}" type="presParOf" srcId="{F15C8139-1549-4204-B1B6-52717D29B54F}" destId="{22716957-5049-4157-91F4-423696CDD6DF}" srcOrd="1" destOrd="0" presId="urn:microsoft.com/office/officeart/2008/layout/HorizontalMultiLevelHierarchy"/>
    <dgm:cxn modelId="{D1E52D32-DDF5-4127-9B41-9788EA3890A8}" type="presParOf" srcId="{22716957-5049-4157-91F4-423696CDD6DF}" destId="{BA18A294-5120-4BA9-9BA6-DE9DF9DD5FD1}" srcOrd="0" destOrd="0" presId="urn:microsoft.com/office/officeart/2008/layout/HorizontalMultiLevelHierarchy"/>
    <dgm:cxn modelId="{3A435872-490B-4608-BB6C-4EC91F8B9AC5}" type="presParOf" srcId="{BA18A294-5120-4BA9-9BA6-DE9DF9DD5FD1}" destId="{0D19524B-2286-40C2-8E1E-E11F7CBFF21A}" srcOrd="0" destOrd="0" presId="urn:microsoft.com/office/officeart/2008/layout/HorizontalMultiLevelHierarchy"/>
    <dgm:cxn modelId="{96CFDC46-3D3B-4AD4-A6E8-9662E0EDF162}" type="presParOf" srcId="{22716957-5049-4157-91F4-423696CDD6DF}" destId="{29C63ED3-ACC5-4F78-B5A8-DFF302E34E1B}" srcOrd="1" destOrd="0" presId="urn:microsoft.com/office/officeart/2008/layout/HorizontalMultiLevelHierarchy"/>
    <dgm:cxn modelId="{59AE3996-6FED-4C0F-8381-F20106385829}" type="presParOf" srcId="{29C63ED3-ACC5-4F78-B5A8-DFF302E34E1B}" destId="{FAAACAC9-C1A1-4FBA-89E6-F12441E109A3}" srcOrd="0" destOrd="0" presId="urn:microsoft.com/office/officeart/2008/layout/HorizontalMultiLevelHierarchy"/>
    <dgm:cxn modelId="{61B437B8-405A-46B8-96A3-12DD05700DB4}" type="presParOf" srcId="{29C63ED3-ACC5-4F78-B5A8-DFF302E34E1B}" destId="{8AF90DCF-F017-46D0-AE8C-681D1174D8E9}" srcOrd="1" destOrd="0" presId="urn:microsoft.com/office/officeart/2008/layout/HorizontalMultiLevelHierarchy"/>
    <dgm:cxn modelId="{9B6E98E3-049E-40CD-AD62-20AEED265813}" type="presParOf" srcId="{22716957-5049-4157-91F4-423696CDD6DF}" destId="{EADB8BA6-4FD3-4282-BFE9-44F65725954C}" srcOrd="2" destOrd="0" presId="urn:microsoft.com/office/officeart/2008/layout/HorizontalMultiLevelHierarchy"/>
    <dgm:cxn modelId="{09F73B98-B343-4F61-A5C7-49E44F590788}" type="presParOf" srcId="{EADB8BA6-4FD3-4282-BFE9-44F65725954C}" destId="{25B3E2E4-7355-4136-B0E9-EDB26664A52E}" srcOrd="0" destOrd="0" presId="urn:microsoft.com/office/officeart/2008/layout/HorizontalMultiLevelHierarchy"/>
    <dgm:cxn modelId="{EB59F748-4A32-47EB-B0D4-2E44BE3F1D5B}" type="presParOf" srcId="{22716957-5049-4157-91F4-423696CDD6DF}" destId="{012D38B0-BC0C-4F8C-9011-1C4949B852D6}" srcOrd="3" destOrd="0" presId="urn:microsoft.com/office/officeart/2008/layout/HorizontalMultiLevelHierarchy"/>
    <dgm:cxn modelId="{8C510579-68FE-4F00-B17B-474ABFBD8E0E}" type="presParOf" srcId="{012D38B0-BC0C-4F8C-9011-1C4949B852D6}" destId="{6785A1E2-1D2C-4ED7-B974-C07410CCD2A9}" srcOrd="0" destOrd="0" presId="urn:microsoft.com/office/officeart/2008/layout/HorizontalMultiLevelHierarchy"/>
    <dgm:cxn modelId="{4C07871A-784A-4A4C-85B5-0ADD528ED143}" type="presParOf" srcId="{012D38B0-BC0C-4F8C-9011-1C4949B852D6}" destId="{E134F0EF-AC52-4873-8CD3-853A24343A24}" srcOrd="1" destOrd="0" presId="urn:microsoft.com/office/officeart/2008/layout/HorizontalMultiLevelHierarchy"/>
    <dgm:cxn modelId="{96D13AB0-79B5-4AEB-A00F-4E1FAF99D992}" type="presParOf" srcId="{E134F0EF-AC52-4873-8CD3-853A24343A24}" destId="{7C39DB25-4447-41F3-81B9-A0F576F1247C}" srcOrd="0" destOrd="0" presId="urn:microsoft.com/office/officeart/2008/layout/HorizontalMultiLevelHierarchy"/>
    <dgm:cxn modelId="{0E44FEC0-AF9A-48B1-B6EB-DF4A35D75AD6}" type="presParOf" srcId="{7C39DB25-4447-41F3-81B9-A0F576F1247C}" destId="{5B607C94-C7F7-4584-9628-623D0EB35BE2}" srcOrd="0" destOrd="0" presId="urn:microsoft.com/office/officeart/2008/layout/HorizontalMultiLevelHierarchy"/>
    <dgm:cxn modelId="{6701472E-B9E1-4F96-81DE-60BC1AFEED25}" type="presParOf" srcId="{E134F0EF-AC52-4873-8CD3-853A24343A24}" destId="{C7FB746C-1ED7-4828-A058-BEDB2563B179}" srcOrd="1" destOrd="0" presId="urn:microsoft.com/office/officeart/2008/layout/HorizontalMultiLevelHierarchy"/>
    <dgm:cxn modelId="{0DE62BED-79A9-42ED-BF24-B2A5572E3572}" type="presParOf" srcId="{C7FB746C-1ED7-4828-A058-BEDB2563B179}" destId="{042AD994-E86E-475B-AA57-64686E64EF17}" srcOrd="0" destOrd="0" presId="urn:microsoft.com/office/officeart/2008/layout/HorizontalMultiLevelHierarchy"/>
    <dgm:cxn modelId="{84467D10-FB80-4C50-ABAD-D0A495AAABAD}" type="presParOf" srcId="{C7FB746C-1ED7-4828-A058-BEDB2563B179}" destId="{BB454EC7-5542-4427-8F5A-216EDC696C59}" srcOrd="1" destOrd="0" presId="urn:microsoft.com/office/officeart/2008/layout/HorizontalMultiLevelHierarchy"/>
    <dgm:cxn modelId="{C54E0746-1FFC-47A2-BCF0-C717C751D163}" type="presParOf" srcId="{E134F0EF-AC52-4873-8CD3-853A24343A24}" destId="{FE78EEEC-D068-4A4F-83CA-D6291F431B45}" srcOrd="2" destOrd="0" presId="urn:microsoft.com/office/officeart/2008/layout/HorizontalMultiLevelHierarchy"/>
    <dgm:cxn modelId="{A4E5E5F6-19B2-461F-8C11-44223C065A82}" type="presParOf" srcId="{FE78EEEC-D068-4A4F-83CA-D6291F431B45}" destId="{5842991B-4CD3-49D5-9A07-BEBF21DA68F5}" srcOrd="0" destOrd="0" presId="urn:microsoft.com/office/officeart/2008/layout/HorizontalMultiLevelHierarchy"/>
    <dgm:cxn modelId="{9BF398F4-7667-48C9-8DCE-0BA79366B7F4}" type="presParOf" srcId="{E134F0EF-AC52-4873-8CD3-853A24343A24}" destId="{1EBA9128-31B8-409A-BE33-554B94EC3241}" srcOrd="3" destOrd="0" presId="urn:microsoft.com/office/officeart/2008/layout/HorizontalMultiLevelHierarchy"/>
    <dgm:cxn modelId="{CEDB78A2-82BD-4C6A-B2D3-8D00F816FAC2}" type="presParOf" srcId="{1EBA9128-31B8-409A-BE33-554B94EC3241}" destId="{8C1FFAD8-C3B5-47BA-AC70-573FB3595CBA}" srcOrd="0" destOrd="0" presId="urn:microsoft.com/office/officeart/2008/layout/HorizontalMultiLevelHierarchy"/>
    <dgm:cxn modelId="{4A239AC8-3680-42EA-8C36-FD82297C9638}" type="presParOf" srcId="{1EBA9128-31B8-409A-BE33-554B94EC3241}" destId="{15B57162-4F19-4D41-89C6-DCF47EDBCC6B}" srcOrd="1" destOrd="0" presId="urn:microsoft.com/office/officeart/2008/layout/HorizontalMultiLevelHierarchy"/>
    <dgm:cxn modelId="{AC2F838A-8FBC-4D93-B198-FE21CF0E00CF}" type="presParOf" srcId="{15B57162-4F19-4D41-89C6-DCF47EDBCC6B}" destId="{7946B10F-5B4C-4DE8-8E9F-2293A5DC3BB0}" srcOrd="0" destOrd="0" presId="urn:microsoft.com/office/officeart/2008/layout/HorizontalMultiLevelHierarchy"/>
    <dgm:cxn modelId="{5A493FEB-CDA4-4FF5-A826-61062F51C7C4}" type="presParOf" srcId="{7946B10F-5B4C-4DE8-8E9F-2293A5DC3BB0}" destId="{B72A7874-28C3-4B53-8BC7-D56E53281419}" srcOrd="0" destOrd="0" presId="urn:microsoft.com/office/officeart/2008/layout/HorizontalMultiLevelHierarchy"/>
    <dgm:cxn modelId="{C9EE3A82-0C5B-4DA4-B7DD-8553F456DAA4}" type="presParOf" srcId="{15B57162-4F19-4D41-89C6-DCF47EDBCC6B}" destId="{4DA4BFE6-F009-49D5-8938-30413792EA11}" srcOrd="1" destOrd="0" presId="urn:microsoft.com/office/officeart/2008/layout/HorizontalMultiLevelHierarchy"/>
    <dgm:cxn modelId="{1873C7D4-EDD4-423A-A842-02E72465D0D6}" type="presParOf" srcId="{4DA4BFE6-F009-49D5-8938-30413792EA11}" destId="{04C8F356-618B-456E-82D5-E5AE8CB1923A}" srcOrd="0" destOrd="0" presId="urn:microsoft.com/office/officeart/2008/layout/HorizontalMultiLevelHierarchy"/>
    <dgm:cxn modelId="{6E32542C-4145-4871-8042-3E7CB30E899B}" type="presParOf" srcId="{4DA4BFE6-F009-49D5-8938-30413792EA11}" destId="{07B73203-B218-4968-9B82-188387CE74F1}" srcOrd="1" destOrd="0" presId="urn:microsoft.com/office/officeart/2008/layout/HorizontalMultiLevelHierarchy"/>
    <dgm:cxn modelId="{5C177CD2-2815-4AB2-AAB6-13D51F23E96B}" type="presParOf" srcId="{15B57162-4F19-4D41-89C6-DCF47EDBCC6B}" destId="{AC3C311A-9782-4A09-B310-24F656C9D10E}" srcOrd="2" destOrd="0" presId="urn:microsoft.com/office/officeart/2008/layout/HorizontalMultiLevelHierarchy"/>
    <dgm:cxn modelId="{8FBE53E0-1A4F-478B-A105-8ABEEACD548C}" type="presParOf" srcId="{AC3C311A-9782-4A09-B310-24F656C9D10E}" destId="{E7977E1C-6B09-47F3-856E-579A5BA68FC6}" srcOrd="0" destOrd="0" presId="urn:microsoft.com/office/officeart/2008/layout/HorizontalMultiLevelHierarchy"/>
    <dgm:cxn modelId="{AB778E67-AD66-42C2-9E21-FC20C67B24B9}" type="presParOf" srcId="{15B57162-4F19-4D41-89C6-DCF47EDBCC6B}" destId="{3120583F-32AB-4DC9-995E-23787015202A}" srcOrd="3" destOrd="0" presId="urn:microsoft.com/office/officeart/2008/layout/HorizontalMultiLevelHierarchy"/>
    <dgm:cxn modelId="{2338BDA5-40E1-4193-B4B3-4A6A31FDD63B}" type="presParOf" srcId="{3120583F-32AB-4DC9-995E-23787015202A}" destId="{244705B2-C6C3-459A-8B25-01031C1111F6}" srcOrd="0" destOrd="0" presId="urn:microsoft.com/office/officeart/2008/layout/HorizontalMultiLevelHierarchy"/>
    <dgm:cxn modelId="{657F7421-E69B-4676-AE77-5DBA15B234C0}" type="presParOf" srcId="{3120583F-32AB-4DC9-995E-23787015202A}" destId="{2CC86712-0B13-4858-AC17-A12F029FEC15}" srcOrd="1" destOrd="0" presId="urn:microsoft.com/office/officeart/2008/layout/HorizontalMultiLevelHierarchy"/>
    <dgm:cxn modelId="{C8552B7F-BAD4-4224-B63C-8354FA161F41}" type="presParOf" srcId="{2CC86712-0B13-4858-AC17-A12F029FEC15}" destId="{677F24E6-B101-4F31-810A-A2BBB23439E0}" srcOrd="0" destOrd="0" presId="urn:microsoft.com/office/officeart/2008/layout/HorizontalMultiLevelHierarchy"/>
    <dgm:cxn modelId="{55E8AC4E-D3F5-493D-A413-FD53E6CC47C5}" type="presParOf" srcId="{677F24E6-B101-4F31-810A-A2BBB23439E0}" destId="{7A810550-81C1-40F3-8E43-8C3D2A0BBC4F}" srcOrd="0" destOrd="0" presId="urn:microsoft.com/office/officeart/2008/layout/HorizontalMultiLevelHierarchy"/>
    <dgm:cxn modelId="{60066B0D-BB7E-4BC1-AC22-7B682D49E22E}" type="presParOf" srcId="{2CC86712-0B13-4858-AC17-A12F029FEC15}" destId="{7D1E1E41-0C7E-4DDB-84BC-6BBC161C14E8}" srcOrd="1" destOrd="0" presId="urn:microsoft.com/office/officeart/2008/layout/HorizontalMultiLevelHierarchy"/>
    <dgm:cxn modelId="{BA6620BC-0E47-42C4-AED8-3303BB4A8054}" type="presParOf" srcId="{7D1E1E41-0C7E-4DDB-84BC-6BBC161C14E8}" destId="{A7C3B6A2-CB6A-4F08-A028-414B4E5AE1B1}" srcOrd="0" destOrd="0" presId="urn:microsoft.com/office/officeart/2008/layout/HorizontalMultiLevelHierarchy"/>
    <dgm:cxn modelId="{4D4CA29D-429C-411B-885C-E62219B060AC}" type="presParOf" srcId="{7D1E1E41-0C7E-4DDB-84BC-6BBC161C14E8}" destId="{CC2AD825-73C6-4DA3-B762-DD8D67E03C2D}" srcOrd="1" destOrd="0" presId="urn:microsoft.com/office/officeart/2008/layout/HorizontalMultiLevelHierarchy"/>
    <dgm:cxn modelId="{14F23A02-B7EE-434D-9AD1-3A50E0C46AAD}" type="presParOf" srcId="{2CC86712-0B13-4858-AC17-A12F029FEC15}" destId="{881C0051-F331-4203-9849-928808472C33}" srcOrd="2" destOrd="0" presId="urn:microsoft.com/office/officeart/2008/layout/HorizontalMultiLevelHierarchy"/>
    <dgm:cxn modelId="{4DD42FD3-8BF0-4C61-B6D0-8EA5CB9BC66B}" type="presParOf" srcId="{881C0051-F331-4203-9849-928808472C33}" destId="{A76B0E88-DCE5-4398-84B0-DC7B9AD1109A}" srcOrd="0" destOrd="0" presId="urn:microsoft.com/office/officeart/2008/layout/HorizontalMultiLevelHierarchy"/>
    <dgm:cxn modelId="{EFC9C858-611A-489F-8B23-E79BE4C95B46}" type="presParOf" srcId="{2CC86712-0B13-4858-AC17-A12F029FEC15}" destId="{5E51DC5F-2B0E-404B-890B-76C8B34D0E28}" srcOrd="3" destOrd="0" presId="urn:microsoft.com/office/officeart/2008/layout/HorizontalMultiLevelHierarchy"/>
    <dgm:cxn modelId="{82C107EC-29F2-4024-9BEE-0E92F291BF5D}" type="presParOf" srcId="{5E51DC5F-2B0E-404B-890B-76C8B34D0E28}" destId="{756A6A39-A9D9-41E1-8103-3EE9BFB3F3F5}" srcOrd="0" destOrd="0" presId="urn:microsoft.com/office/officeart/2008/layout/HorizontalMultiLevelHierarchy"/>
    <dgm:cxn modelId="{DAD5937D-A1D8-4A2F-9775-B86DC8C6A3C0}" type="presParOf" srcId="{5E51DC5F-2B0E-404B-890B-76C8B34D0E28}" destId="{77A3E44E-8A59-4EB1-B2FE-C3E298C073E9}" srcOrd="1" destOrd="0" presId="urn:microsoft.com/office/officeart/2008/layout/HorizontalMultiLevelHierarchy"/>
    <dgm:cxn modelId="{9C171FEE-4046-4918-B56B-4A73972D96FC}" type="presParOf" srcId="{77A3E44E-8A59-4EB1-B2FE-C3E298C073E9}" destId="{C7A07ED9-1B66-4976-BEC4-F0BD26679414}" srcOrd="0" destOrd="0" presId="urn:microsoft.com/office/officeart/2008/layout/HorizontalMultiLevelHierarchy"/>
    <dgm:cxn modelId="{ED21B2CA-F68D-4A97-8D19-0EE38358A8E2}" type="presParOf" srcId="{C7A07ED9-1B66-4976-BEC4-F0BD26679414}" destId="{259BA26F-E232-4B8F-BC7D-EF62BB1635B6}" srcOrd="0" destOrd="0" presId="urn:microsoft.com/office/officeart/2008/layout/HorizontalMultiLevelHierarchy"/>
    <dgm:cxn modelId="{980E0C97-8A0A-4C4C-BE83-5EBC570A7F79}" type="presParOf" srcId="{77A3E44E-8A59-4EB1-B2FE-C3E298C073E9}" destId="{5538E057-F389-4433-9F84-A34D07C25D05}" srcOrd="1" destOrd="0" presId="urn:microsoft.com/office/officeart/2008/layout/HorizontalMultiLevelHierarchy"/>
    <dgm:cxn modelId="{E2FBC5DA-E3BE-4F51-A8DE-42CDA40554A5}" type="presParOf" srcId="{5538E057-F389-4433-9F84-A34D07C25D05}" destId="{6EBB2956-9938-45F6-BE09-4BC5054001F6}" srcOrd="0" destOrd="0" presId="urn:microsoft.com/office/officeart/2008/layout/HorizontalMultiLevelHierarchy"/>
    <dgm:cxn modelId="{3416001A-890F-4B29-944C-98DD39AD8817}" type="presParOf" srcId="{5538E057-F389-4433-9F84-A34D07C25D05}" destId="{D8417C29-27D8-46A7-A691-EE3DEB2EDA63}" srcOrd="1" destOrd="0" presId="urn:microsoft.com/office/officeart/2008/layout/HorizontalMultiLevelHierarchy"/>
    <dgm:cxn modelId="{14B6A16B-46CC-4ED0-8D13-26FA24B2FA97}" type="presParOf" srcId="{22716957-5049-4157-91F4-423696CDD6DF}" destId="{79F76F3D-DFC1-41BC-B9C2-77C5DE423AA3}" srcOrd="4" destOrd="0" presId="urn:microsoft.com/office/officeart/2008/layout/HorizontalMultiLevelHierarchy"/>
    <dgm:cxn modelId="{366C3502-00FF-4E5C-83E7-6A692820AA76}" type="presParOf" srcId="{79F76F3D-DFC1-41BC-B9C2-77C5DE423AA3}" destId="{1B609BBF-3274-4305-9974-B58183AB6DF5}" srcOrd="0" destOrd="0" presId="urn:microsoft.com/office/officeart/2008/layout/HorizontalMultiLevelHierarchy"/>
    <dgm:cxn modelId="{1C4D4246-383F-4E1C-B53A-84508A5A3AB6}" type="presParOf" srcId="{22716957-5049-4157-91F4-423696CDD6DF}" destId="{B402A185-2B3B-42F8-A192-EF54620DF1DF}" srcOrd="5" destOrd="0" presId="urn:microsoft.com/office/officeart/2008/layout/HorizontalMultiLevelHierarchy"/>
    <dgm:cxn modelId="{4CDBFFAD-F334-4CF5-AE60-B6EC4FAF52F5}" type="presParOf" srcId="{B402A185-2B3B-42F8-A192-EF54620DF1DF}" destId="{100D170B-D395-4C35-83C6-E53D65A018F3}" srcOrd="0" destOrd="0" presId="urn:microsoft.com/office/officeart/2008/layout/HorizontalMultiLevelHierarchy"/>
    <dgm:cxn modelId="{A5BB41C1-849E-4BB5-B2B4-6CE0321F2615}" type="presParOf" srcId="{B402A185-2B3B-42F8-A192-EF54620DF1DF}" destId="{EA5B2ED2-7CBC-4CCD-8EE9-A6758E23906B}" srcOrd="1" destOrd="0" presId="urn:microsoft.com/office/officeart/2008/layout/HorizontalMultiLevelHierarchy"/>
    <dgm:cxn modelId="{90BD6D45-87CC-4226-8BCC-898E1ED87724}" type="presParOf" srcId="{EA5B2ED2-7CBC-4CCD-8EE9-A6758E23906B}" destId="{878C9437-64DB-4004-B620-951AA1504B6B}" srcOrd="0" destOrd="0" presId="urn:microsoft.com/office/officeart/2008/layout/HorizontalMultiLevelHierarchy"/>
    <dgm:cxn modelId="{407F5884-6D5B-4E00-93DF-E8B92FD515EF}" type="presParOf" srcId="{878C9437-64DB-4004-B620-951AA1504B6B}" destId="{5A4491CE-7F62-4246-97B5-83271895D488}" srcOrd="0" destOrd="0" presId="urn:microsoft.com/office/officeart/2008/layout/HorizontalMultiLevelHierarchy"/>
    <dgm:cxn modelId="{E522833A-B1BB-4D0E-856E-AE69268401D3}" type="presParOf" srcId="{EA5B2ED2-7CBC-4CCD-8EE9-A6758E23906B}" destId="{F8E6CB00-05E3-4105-8737-ABD33E46FC03}" srcOrd="1" destOrd="0" presId="urn:microsoft.com/office/officeart/2008/layout/HorizontalMultiLevelHierarchy"/>
    <dgm:cxn modelId="{D8F0F384-C65F-4046-A732-CFBB18676A37}" type="presParOf" srcId="{F8E6CB00-05E3-4105-8737-ABD33E46FC03}" destId="{B9B8D3B3-C8FC-4F59-8AE4-E375B5EBA494}" srcOrd="0" destOrd="0" presId="urn:microsoft.com/office/officeart/2008/layout/HorizontalMultiLevelHierarchy"/>
    <dgm:cxn modelId="{FD635C90-40A4-4837-8C10-953C615A53F9}" type="presParOf" srcId="{F8E6CB00-05E3-4105-8737-ABD33E46FC03}" destId="{74BB9001-52C4-4082-839D-14A5CCC02A3C}" srcOrd="1" destOrd="0" presId="urn:microsoft.com/office/officeart/2008/layout/HorizontalMultiLevelHierarchy"/>
    <dgm:cxn modelId="{5C3B27B3-0BC8-44EF-B5F0-AB1AEB9191BC}" type="presParOf" srcId="{EA5B2ED2-7CBC-4CCD-8EE9-A6758E23906B}" destId="{7993E0B8-6F3D-4D16-8A1D-007AF2BE1C14}" srcOrd="2" destOrd="0" presId="urn:microsoft.com/office/officeart/2008/layout/HorizontalMultiLevelHierarchy"/>
    <dgm:cxn modelId="{3E5DE738-09DE-4AB6-8968-F907107D7F32}" type="presParOf" srcId="{7993E0B8-6F3D-4D16-8A1D-007AF2BE1C14}" destId="{1D6458D2-0FFD-4BF8-A277-6F82A06C1FE4}" srcOrd="0" destOrd="0" presId="urn:microsoft.com/office/officeart/2008/layout/HorizontalMultiLevelHierarchy"/>
    <dgm:cxn modelId="{00850829-F307-4AAA-8D35-67686ED587EE}" type="presParOf" srcId="{EA5B2ED2-7CBC-4CCD-8EE9-A6758E23906B}" destId="{A7FDE1CE-5104-40D4-8F3C-E2BE77E0237C}" srcOrd="3" destOrd="0" presId="urn:microsoft.com/office/officeart/2008/layout/HorizontalMultiLevelHierarchy"/>
    <dgm:cxn modelId="{38EB7C64-1AF0-42A5-BB64-4A5607570AF6}" type="presParOf" srcId="{A7FDE1CE-5104-40D4-8F3C-E2BE77E0237C}" destId="{40F398FE-7C35-485D-BF2E-512036A45758}" srcOrd="0" destOrd="0" presId="urn:microsoft.com/office/officeart/2008/layout/HorizontalMultiLevelHierarchy"/>
    <dgm:cxn modelId="{6145B32E-3F6A-45D6-836A-7F142781B9FA}" type="presParOf" srcId="{A7FDE1CE-5104-40D4-8F3C-E2BE77E0237C}" destId="{C00F2084-2061-40AC-82A1-60F040903B2E}" srcOrd="1" destOrd="0" presId="urn:microsoft.com/office/officeart/2008/layout/HorizontalMultiLevelHierarchy"/>
    <dgm:cxn modelId="{934E0BA2-6A4F-4166-B67F-2EA5C0877DF2}" type="presParOf" srcId="{C00F2084-2061-40AC-82A1-60F040903B2E}" destId="{0C61DDF6-1204-4E8F-8BB0-43F6D338E3AC}" srcOrd="0" destOrd="0" presId="urn:microsoft.com/office/officeart/2008/layout/HorizontalMultiLevelHierarchy"/>
    <dgm:cxn modelId="{2E896057-C59A-41E1-A6D7-469493C02DD0}" type="presParOf" srcId="{0C61DDF6-1204-4E8F-8BB0-43F6D338E3AC}" destId="{D808FAEB-B717-4352-A184-63526435F5EE}" srcOrd="0" destOrd="0" presId="urn:microsoft.com/office/officeart/2008/layout/HorizontalMultiLevelHierarchy"/>
    <dgm:cxn modelId="{4F599FE3-2FE0-4157-B610-F898A47E34F5}" type="presParOf" srcId="{C00F2084-2061-40AC-82A1-60F040903B2E}" destId="{86E4B8A5-2321-48F1-81F2-9ECBE65A98E8}" srcOrd="1" destOrd="0" presId="urn:microsoft.com/office/officeart/2008/layout/HorizontalMultiLevelHierarchy"/>
    <dgm:cxn modelId="{42674BC6-E67E-4C7A-A9B8-E1F7778345EB}" type="presParOf" srcId="{86E4B8A5-2321-48F1-81F2-9ECBE65A98E8}" destId="{0B7AA60E-7DEB-434C-A1BD-9E06869AD58E}" srcOrd="0" destOrd="0" presId="urn:microsoft.com/office/officeart/2008/layout/HorizontalMultiLevelHierarchy"/>
    <dgm:cxn modelId="{2564917A-FAFE-4B3B-8794-B5206F6ECAB1}" type="presParOf" srcId="{86E4B8A5-2321-48F1-81F2-9ECBE65A98E8}" destId="{30B572A8-951A-4621-918B-A0B4B7D80CC6}" srcOrd="1" destOrd="0" presId="urn:microsoft.com/office/officeart/2008/layout/HorizontalMultiLevelHierarchy"/>
    <dgm:cxn modelId="{BAFA0031-61D9-4ECA-8222-06C88AAA5E94}" type="presParOf" srcId="{C00F2084-2061-40AC-82A1-60F040903B2E}" destId="{DC73B2F1-C029-4426-BD3C-E0FD790F7C47}" srcOrd="2" destOrd="0" presId="urn:microsoft.com/office/officeart/2008/layout/HorizontalMultiLevelHierarchy"/>
    <dgm:cxn modelId="{C4F2FD2D-0E6D-45B0-8448-933D0DBDCB1A}" type="presParOf" srcId="{DC73B2F1-C029-4426-BD3C-E0FD790F7C47}" destId="{4DFA8487-ACDD-4498-AA70-DF78C30560D2}" srcOrd="0" destOrd="0" presId="urn:microsoft.com/office/officeart/2008/layout/HorizontalMultiLevelHierarchy"/>
    <dgm:cxn modelId="{542E60CC-E820-490B-A86B-BAC8278FF2FD}" type="presParOf" srcId="{C00F2084-2061-40AC-82A1-60F040903B2E}" destId="{C5A756C9-87C4-4816-BF4A-521B1BE0218B}" srcOrd="3" destOrd="0" presId="urn:microsoft.com/office/officeart/2008/layout/HorizontalMultiLevelHierarchy"/>
    <dgm:cxn modelId="{ABBDA3CE-CA81-49AC-8E9B-DBE809C324B0}" type="presParOf" srcId="{C5A756C9-87C4-4816-BF4A-521B1BE0218B}" destId="{5F7E7576-E6FA-4417-B9EE-9D598E9057C9}" srcOrd="0" destOrd="0" presId="urn:microsoft.com/office/officeart/2008/layout/HorizontalMultiLevelHierarchy"/>
    <dgm:cxn modelId="{62467684-BC5C-4680-98D3-AD03222749B9}" type="presParOf" srcId="{C5A756C9-87C4-4816-BF4A-521B1BE0218B}" destId="{383C10FE-FE1C-4189-A6AE-20752540156F}" srcOrd="1" destOrd="0" presId="urn:microsoft.com/office/officeart/2008/layout/HorizontalMultiLevelHierarchy"/>
    <dgm:cxn modelId="{E2F2C2DF-4A9C-4B08-9D7B-6304991B97F2}" type="presParOf" srcId="{383C10FE-FE1C-4189-A6AE-20752540156F}" destId="{D4DD5914-7D41-49E5-AEA9-48ABFE9DF25E}" srcOrd="0" destOrd="0" presId="urn:microsoft.com/office/officeart/2008/layout/HorizontalMultiLevelHierarchy"/>
    <dgm:cxn modelId="{1A1F749A-542F-480A-8B53-D4E481B29693}" type="presParOf" srcId="{D4DD5914-7D41-49E5-AEA9-48ABFE9DF25E}" destId="{8DC75800-6B9E-4BDF-BBA7-A0EC3A1E992F}" srcOrd="0" destOrd="0" presId="urn:microsoft.com/office/officeart/2008/layout/HorizontalMultiLevelHierarchy"/>
    <dgm:cxn modelId="{9E136E6E-E70B-4530-A785-8336ACD28C1D}" type="presParOf" srcId="{383C10FE-FE1C-4189-A6AE-20752540156F}" destId="{645C8B8E-DC5E-4971-8E8B-A5F6DAB822AB}" srcOrd="1" destOrd="0" presId="urn:microsoft.com/office/officeart/2008/layout/HorizontalMultiLevelHierarchy"/>
    <dgm:cxn modelId="{C4E934CF-EACC-4414-B102-04304727268F}" type="presParOf" srcId="{645C8B8E-DC5E-4971-8E8B-A5F6DAB822AB}" destId="{E1F66FA2-F6C4-425B-90E8-0FB9F2A19C65}" srcOrd="0" destOrd="0" presId="urn:microsoft.com/office/officeart/2008/layout/HorizontalMultiLevelHierarchy"/>
    <dgm:cxn modelId="{B0E92B1A-316E-48AC-A773-D90F79871C71}" type="presParOf" srcId="{645C8B8E-DC5E-4971-8E8B-A5F6DAB822AB}" destId="{A198BA51-BBFD-4D91-BB6F-51EA9BD99F8F}" srcOrd="1" destOrd="0" presId="urn:microsoft.com/office/officeart/2008/layout/HorizontalMultiLevelHierarchy"/>
    <dgm:cxn modelId="{FBD097BC-8BE4-46E9-A34B-C1D3D96B3408}" type="presParOf" srcId="{383C10FE-FE1C-4189-A6AE-20752540156F}" destId="{FABA5DA5-EBB8-4C76-87CA-0A81803E4CC8}" srcOrd="2" destOrd="0" presId="urn:microsoft.com/office/officeart/2008/layout/HorizontalMultiLevelHierarchy"/>
    <dgm:cxn modelId="{5312E544-548B-42A1-82D1-E39DF31C941F}" type="presParOf" srcId="{FABA5DA5-EBB8-4C76-87CA-0A81803E4CC8}" destId="{31A875D5-D93F-435E-B220-FA83A02690B2}" srcOrd="0" destOrd="0" presId="urn:microsoft.com/office/officeart/2008/layout/HorizontalMultiLevelHierarchy"/>
    <dgm:cxn modelId="{6677A3FF-97FE-4821-B91D-5EFEBC0E4424}" type="presParOf" srcId="{383C10FE-FE1C-4189-A6AE-20752540156F}" destId="{68C821A2-B6E6-4C11-B2C4-7D34D25D09B1}" srcOrd="3" destOrd="0" presId="urn:microsoft.com/office/officeart/2008/layout/HorizontalMultiLevelHierarchy"/>
    <dgm:cxn modelId="{FE5EFA07-344B-47A7-AB69-42311D1BB2E6}" type="presParOf" srcId="{68C821A2-B6E6-4C11-B2C4-7D34D25D09B1}" destId="{79D26103-549D-45DC-A2F1-BF7A63BAB867}" srcOrd="0" destOrd="0" presId="urn:microsoft.com/office/officeart/2008/layout/HorizontalMultiLevelHierarchy"/>
    <dgm:cxn modelId="{0F8D5868-C1E2-4A35-ABF9-29D1FE374074}" type="presParOf" srcId="{68C821A2-B6E6-4C11-B2C4-7D34D25D09B1}" destId="{9F2BE3AE-0E91-4D5B-BF78-1B84F50F6E37}" srcOrd="1" destOrd="0" presId="urn:microsoft.com/office/officeart/2008/layout/HorizontalMultiLevelHierarchy"/>
    <dgm:cxn modelId="{DB0EF02D-B672-4E63-9626-794D242E3F67}" type="presParOf" srcId="{9F2BE3AE-0E91-4D5B-BF78-1B84F50F6E37}" destId="{6E253B42-A68C-496C-9351-D80259C4EAC4}" srcOrd="0" destOrd="0" presId="urn:microsoft.com/office/officeart/2008/layout/HorizontalMultiLevelHierarchy"/>
    <dgm:cxn modelId="{22116030-8324-4D4E-B04F-19555B304061}" type="presParOf" srcId="{6E253B42-A68C-496C-9351-D80259C4EAC4}" destId="{3B5A872B-1ACD-4443-B100-745414130ACB}" srcOrd="0" destOrd="0" presId="urn:microsoft.com/office/officeart/2008/layout/HorizontalMultiLevelHierarchy"/>
    <dgm:cxn modelId="{2ECCB830-2255-452F-8ED3-DCD161CA4945}" type="presParOf" srcId="{9F2BE3AE-0E91-4D5B-BF78-1B84F50F6E37}" destId="{B59653AB-9F0E-4D6A-BED9-FE258FE3209B}" srcOrd="1" destOrd="0" presId="urn:microsoft.com/office/officeart/2008/layout/HorizontalMultiLevelHierarchy"/>
    <dgm:cxn modelId="{5D59AD05-4A1D-4C9D-A895-E93A3FF40B78}" type="presParOf" srcId="{B59653AB-9F0E-4D6A-BED9-FE258FE3209B}" destId="{090940C7-0B61-4DCE-99F0-CE02801D5A64}" srcOrd="0" destOrd="0" presId="urn:microsoft.com/office/officeart/2008/layout/HorizontalMultiLevelHierarchy"/>
    <dgm:cxn modelId="{675782EC-1003-40B7-BAC6-B3D2BF503505}" type="presParOf" srcId="{B59653AB-9F0E-4D6A-BED9-FE258FE3209B}" destId="{085B526E-7770-4920-A60D-F9C10CB9C55A}" srcOrd="1" destOrd="0" presId="urn:microsoft.com/office/officeart/2008/layout/HorizontalMultiLevelHierarchy"/>
    <dgm:cxn modelId="{4048BE47-1EE3-43E6-9F81-0EE61F8B8972}" type="presParOf" srcId="{22716957-5049-4157-91F4-423696CDD6DF}" destId="{53309772-39FF-4081-B2E0-B9FB97F00176}" srcOrd="6" destOrd="0" presId="urn:microsoft.com/office/officeart/2008/layout/HorizontalMultiLevelHierarchy"/>
    <dgm:cxn modelId="{5459701F-D7C5-41B9-A9D2-3E8E12F51321}" type="presParOf" srcId="{53309772-39FF-4081-B2E0-B9FB97F00176}" destId="{49ECC51E-7B2D-4ADD-89ED-E923F8E3ADC8}" srcOrd="0" destOrd="0" presId="urn:microsoft.com/office/officeart/2008/layout/HorizontalMultiLevelHierarchy"/>
    <dgm:cxn modelId="{641368D3-F903-44BE-B77B-EE9AF0E22003}" type="presParOf" srcId="{22716957-5049-4157-91F4-423696CDD6DF}" destId="{3F067135-647E-4EE3-8358-A054FDE7A1C8}" srcOrd="7" destOrd="0" presId="urn:microsoft.com/office/officeart/2008/layout/HorizontalMultiLevelHierarchy"/>
    <dgm:cxn modelId="{299441E9-DF28-4472-A32F-27E1A6FD9DFB}" type="presParOf" srcId="{3F067135-647E-4EE3-8358-A054FDE7A1C8}" destId="{B868EDDD-EC44-4787-BA90-A3EFA7E34A67}" srcOrd="0" destOrd="0" presId="urn:microsoft.com/office/officeart/2008/layout/HorizontalMultiLevelHierarchy"/>
    <dgm:cxn modelId="{76CC9BB3-A85E-4D11-8E38-D1329BA6F9BE}" type="presParOf" srcId="{3F067135-647E-4EE3-8358-A054FDE7A1C8}" destId="{C95519B3-C464-4915-957E-56B1E1382FD8}" srcOrd="1" destOrd="0" presId="urn:microsoft.com/office/officeart/2008/layout/HorizontalMultiLevelHierarchy"/>
    <dgm:cxn modelId="{3549347F-4CB8-47C1-83B3-B7A84A0A2BDD}" type="presParOf" srcId="{C95519B3-C464-4915-957E-56B1E1382FD8}" destId="{AF4EA0D2-C669-4D45-9674-1CC2D1569669}" srcOrd="0" destOrd="0" presId="urn:microsoft.com/office/officeart/2008/layout/HorizontalMultiLevelHierarchy"/>
    <dgm:cxn modelId="{47FDEE63-9664-4B57-8B4F-F4507A731BB1}" type="presParOf" srcId="{AF4EA0D2-C669-4D45-9674-1CC2D1569669}" destId="{A069BD7B-AA45-4A1E-BCC4-1CBAF3D3BCA4}" srcOrd="0" destOrd="0" presId="urn:microsoft.com/office/officeart/2008/layout/HorizontalMultiLevelHierarchy"/>
    <dgm:cxn modelId="{F918EA3D-1D3F-48B0-946A-188C506E4F3C}" type="presParOf" srcId="{C95519B3-C464-4915-957E-56B1E1382FD8}" destId="{ABC4C226-0064-46C5-86F5-03DE8F3BC1D2}" srcOrd="1" destOrd="0" presId="urn:microsoft.com/office/officeart/2008/layout/HorizontalMultiLevelHierarchy"/>
    <dgm:cxn modelId="{55794E85-9528-439D-A782-623E6CE396FD}" type="presParOf" srcId="{ABC4C226-0064-46C5-86F5-03DE8F3BC1D2}" destId="{F4C877D0-924D-4F8A-B60B-199F0302FEAF}" srcOrd="0" destOrd="0" presId="urn:microsoft.com/office/officeart/2008/layout/HorizontalMultiLevelHierarchy"/>
    <dgm:cxn modelId="{619A196F-3547-4D6D-90C1-4CC5C1DB627A}" type="presParOf" srcId="{ABC4C226-0064-46C5-86F5-03DE8F3BC1D2}" destId="{97A1F010-E3DC-464D-B4C9-6750D7927998}" srcOrd="1" destOrd="0" presId="urn:microsoft.com/office/officeart/2008/layout/HorizontalMultiLevelHierarchy"/>
    <dgm:cxn modelId="{EEB6F8DC-93F8-44EB-B19B-CF355DFA137F}" type="presParOf" srcId="{C95519B3-C464-4915-957E-56B1E1382FD8}" destId="{2D4F8853-CFF7-47EA-B0AB-936016A1FEB5}" srcOrd="2" destOrd="0" presId="urn:microsoft.com/office/officeart/2008/layout/HorizontalMultiLevelHierarchy"/>
    <dgm:cxn modelId="{30B5A8FA-6C6D-4BB6-BE01-EBDF8306F537}" type="presParOf" srcId="{2D4F8853-CFF7-47EA-B0AB-936016A1FEB5}" destId="{09413D43-BC71-4254-9A15-BFCED87FB4E1}" srcOrd="0" destOrd="0" presId="urn:microsoft.com/office/officeart/2008/layout/HorizontalMultiLevelHierarchy"/>
    <dgm:cxn modelId="{EA084653-BC49-4FE6-BBD4-108884F344D0}" type="presParOf" srcId="{C95519B3-C464-4915-957E-56B1E1382FD8}" destId="{42495109-18C8-4A48-9A73-C7F7088FDF28}" srcOrd="3" destOrd="0" presId="urn:microsoft.com/office/officeart/2008/layout/HorizontalMultiLevelHierarchy"/>
    <dgm:cxn modelId="{E071C709-468B-420B-A579-A3C1930E382C}" type="presParOf" srcId="{42495109-18C8-4A48-9A73-C7F7088FDF28}" destId="{D31D3B89-0AF7-41F3-A420-6D4C0E1BEAAD}" srcOrd="0" destOrd="0" presId="urn:microsoft.com/office/officeart/2008/layout/HorizontalMultiLevelHierarchy"/>
    <dgm:cxn modelId="{1B2A04B8-44E4-4983-8B02-1B75D9AB44BF}" type="presParOf" srcId="{42495109-18C8-4A48-9A73-C7F7088FDF28}" destId="{C17B6A71-CE5B-487B-B78A-652C140A90F6}" srcOrd="1" destOrd="0" presId="urn:microsoft.com/office/officeart/2008/layout/HorizontalMultiLevelHierarchy"/>
    <dgm:cxn modelId="{D186FC46-A753-4890-8492-AA176D632EBF}" type="presParOf" srcId="{C17B6A71-CE5B-487B-B78A-652C140A90F6}" destId="{D3FC8CB4-815E-44C3-9C53-F7532D82C9E9}" srcOrd="0" destOrd="0" presId="urn:microsoft.com/office/officeart/2008/layout/HorizontalMultiLevelHierarchy"/>
    <dgm:cxn modelId="{6704499C-879F-4EA0-B480-198F859240FC}" type="presParOf" srcId="{D3FC8CB4-815E-44C3-9C53-F7532D82C9E9}" destId="{FB343D79-4FFD-453E-90A1-FC7AAA4BFF4D}" srcOrd="0" destOrd="0" presId="urn:microsoft.com/office/officeart/2008/layout/HorizontalMultiLevelHierarchy"/>
    <dgm:cxn modelId="{BA35A87D-798E-44C1-9A4C-44E62BE7A7D6}" type="presParOf" srcId="{C17B6A71-CE5B-487B-B78A-652C140A90F6}" destId="{558F9BCC-CFF4-4052-A147-44F5C89E1F21}" srcOrd="1" destOrd="0" presId="urn:microsoft.com/office/officeart/2008/layout/HorizontalMultiLevelHierarchy"/>
    <dgm:cxn modelId="{51C40D81-56BE-422C-945C-146C32D90228}" type="presParOf" srcId="{558F9BCC-CFF4-4052-A147-44F5C89E1F21}" destId="{E2501E34-EEE6-4DE3-ADE2-7F193AF792FD}" srcOrd="0" destOrd="0" presId="urn:microsoft.com/office/officeart/2008/layout/HorizontalMultiLevelHierarchy"/>
    <dgm:cxn modelId="{382B8F7D-F360-40DC-AE14-BDA30B6FBE71}" type="presParOf" srcId="{558F9BCC-CFF4-4052-A147-44F5C89E1F21}" destId="{9FD96658-6055-4F86-9281-210504ED8968}" srcOrd="1" destOrd="0" presId="urn:microsoft.com/office/officeart/2008/layout/HorizontalMultiLevelHierarchy"/>
    <dgm:cxn modelId="{9BB3F28A-CC11-4214-A308-82856728711F}" type="presParOf" srcId="{C17B6A71-CE5B-487B-B78A-652C140A90F6}" destId="{9A029EE5-ACDB-4678-B66E-F5543821CA6F}" srcOrd="2" destOrd="0" presId="urn:microsoft.com/office/officeart/2008/layout/HorizontalMultiLevelHierarchy"/>
    <dgm:cxn modelId="{A44456F3-37B0-4DBA-8F61-CEC2338B2F06}" type="presParOf" srcId="{9A029EE5-ACDB-4678-B66E-F5543821CA6F}" destId="{142994F2-BFA5-45B7-8852-D555D805DCA8}" srcOrd="0" destOrd="0" presId="urn:microsoft.com/office/officeart/2008/layout/HorizontalMultiLevelHierarchy"/>
    <dgm:cxn modelId="{436D9856-690F-4ED5-8077-892010AF8F04}" type="presParOf" srcId="{C17B6A71-CE5B-487B-B78A-652C140A90F6}" destId="{E61CF848-F980-4873-AFD2-62AB8F881147}" srcOrd="3" destOrd="0" presId="urn:microsoft.com/office/officeart/2008/layout/HorizontalMultiLevelHierarchy"/>
    <dgm:cxn modelId="{B2225161-A7A1-41C7-B458-ECE04B46B5F6}" type="presParOf" srcId="{E61CF848-F980-4873-AFD2-62AB8F881147}" destId="{56C760CD-B537-425E-B733-92D8E3D816E1}" srcOrd="0" destOrd="0" presId="urn:microsoft.com/office/officeart/2008/layout/HorizontalMultiLevelHierarchy"/>
    <dgm:cxn modelId="{8255AC4A-60C6-4786-ACBE-16C89BA043D9}" type="presParOf" srcId="{E61CF848-F980-4873-AFD2-62AB8F881147}" destId="{AF7CDE3F-2BE2-4C33-A01B-D456E31BA682}" srcOrd="1" destOrd="0" presId="urn:microsoft.com/office/officeart/2008/layout/HorizontalMultiLevelHierarchy"/>
    <dgm:cxn modelId="{3A05511C-2BDA-4C31-8DFF-C317CA6E5645}" type="presParOf" srcId="{AF7CDE3F-2BE2-4C33-A01B-D456E31BA682}" destId="{E35906DC-C14C-4CC4-942A-6D18D5F1E88F}" srcOrd="0" destOrd="0" presId="urn:microsoft.com/office/officeart/2008/layout/HorizontalMultiLevelHierarchy"/>
    <dgm:cxn modelId="{EA32551B-85CA-4396-A05A-E50C41471BA6}" type="presParOf" srcId="{E35906DC-C14C-4CC4-942A-6D18D5F1E88F}" destId="{DB0039FA-E46B-43B3-A2B7-0FDDF87E0470}" srcOrd="0" destOrd="0" presId="urn:microsoft.com/office/officeart/2008/layout/HorizontalMultiLevelHierarchy"/>
    <dgm:cxn modelId="{A0144DF5-1008-4B8F-9E6F-5CD06BF939CE}" type="presParOf" srcId="{AF7CDE3F-2BE2-4C33-A01B-D456E31BA682}" destId="{9092044A-201B-4587-A223-4B2059D26122}" srcOrd="1" destOrd="0" presId="urn:microsoft.com/office/officeart/2008/layout/HorizontalMultiLevelHierarchy"/>
    <dgm:cxn modelId="{50F89FFA-0495-40DB-9E17-B2B8652D5FF5}" type="presParOf" srcId="{9092044A-201B-4587-A223-4B2059D26122}" destId="{618876DA-6EB7-47EB-B9F5-6D9B5C9283A9}" srcOrd="0" destOrd="0" presId="urn:microsoft.com/office/officeart/2008/layout/HorizontalMultiLevelHierarchy"/>
    <dgm:cxn modelId="{1621A98D-20BB-4FCA-BC6E-7D3EFE44FA1C}" type="presParOf" srcId="{9092044A-201B-4587-A223-4B2059D26122}" destId="{BD863290-6112-455F-8D45-32748D3A5499}" srcOrd="1" destOrd="0" presId="urn:microsoft.com/office/officeart/2008/layout/HorizontalMultiLevelHierarchy"/>
    <dgm:cxn modelId="{E2D74394-F4CB-4D79-8ABB-7EACBBFBF6E5}" type="presParOf" srcId="{AF7CDE3F-2BE2-4C33-A01B-D456E31BA682}" destId="{39455EDD-BE1D-4163-BE3A-DFC222268D7B}" srcOrd="2" destOrd="0" presId="urn:microsoft.com/office/officeart/2008/layout/HorizontalMultiLevelHierarchy"/>
    <dgm:cxn modelId="{DC670007-7EC9-4EF1-8B5E-45B10AC4DA47}" type="presParOf" srcId="{39455EDD-BE1D-4163-BE3A-DFC222268D7B}" destId="{2ADB498A-F8FC-46CE-A5CE-E83CE58C8B65}" srcOrd="0" destOrd="0" presId="urn:microsoft.com/office/officeart/2008/layout/HorizontalMultiLevelHierarchy"/>
    <dgm:cxn modelId="{C3B13E4D-1693-47BC-B3F6-0D8761212B6A}" type="presParOf" srcId="{AF7CDE3F-2BE2-4C33-A01B-D456E31BA682}" destId="{6A8666A5-712E-4123-A716-824C05E742F5}" srcOrd="3" destOrd="0" presId="urn:microsoft.com/office/officeart/2008/layout/HorizontalMultiLevelHierarchy"/>
    <dgm:cxn modelId="{627E3339-EDE0-483D-8008-897C810E631A}" type="presParOf" srcId="{6A8666A5-712E-4123-A716-824C05E742F5}" destId="{EC2C9409-E1AC-42CA-8C2A-0D562C614610}" srcOrd="0" destOrd="0" presId="urn:microsoft.com/office/officeart/2008/layout/HorizontalMultiLevelHierarchy"/>
    <dgm:cxn modelId="{F8B9D3BA-CF93-45EF-8783-73F7B0F54D71}" type="presParOf" srcId="{6A8666A5-712E-4123-A716-824C05E742F5}" destId="{135FE3FC-C1AD-4BFE-B4E4-E7344677D075}" srcOrd="1" destOrd="0" presId="urn:microsoft.com/office/officeart/2008/layout/HorizontalMultiLevelHierarchy"/>
    <dgm:cxn modelId="{B3CB21E7-9153-4301-B1A8-0B98422E5DEA}" type="presParOf" srcId="{135FE3FC-C1AD-4BFE-B4E4-E7344677D075}" destId="{6703E7AF-29EE-4F17-B260-1913FE83F6CC}" srcOrd="0" destOrd="0" presId="urn:microsoft.com/office/officeart/2008/layout/HorizontalMultiLevelHierarchy"/>
    <dgm:cxn modelId="{74A5120A-9E55-4DFE-9BCB-38EDAF699BDE}" type="presParOf" srcId="{6703E7AF-29EE-4F17-B260-1913FE83F6CC}" destId="{CBCC386A-81C9-4AF5-9F3D-4E9F14628797}" srcOrd="0" destOrd="0" presId="urn:microsoft.com/office/officeart/2008/layout/HorizontalMultiLevelHierarchy"/>
    <dgm:cxn modelId="{8EE97180-5B50-42F5-B15E-E1EB5BCC8FB5}" type="presParOf" srcId="{135FE3FC-C1AD-4BFE-B4E4-E7344677D075}" destId="{7AF1C8C5-1032-48D6-8BA5-72C14E55C896}" srcOrd="1" destOrd="0" presId="urn:microsoft.com/office/officeart/2008/layout/HorizontalMultiLevelHierarchy"/>
    <dgm:cxn modelId="{4620820F-5515-4FCA-9102-5DEAEF48D260}" type="presParOf" srcId="{7AF1C8C5-1032-48D6-8BA5-72C14E55C896}" destId="{862A3C14-7E50-4AA1-B220-94C67BC7C017}" srcOrd="0" destOrd="0" presId="urn:microsoft.com/office/officeart/2008/layout/HorizontalMultiLevelHierarchy"/>
    <dgm:cxn modelId="{6A9D18C0-4DE3-4C80-8058-35799E12F1EF}" type="presParOf" srcId="{7AF1C8C5-1032-48D6-8BA5-72C14E55C896}" destId="{8965450C-0DE2-4BBB-ACA6-591D6B9DBAE8}" srcOrd="1" destOrd="0" presId="urn:microsoft.com/office/officeart/2008/layout/HorizontalMultiLevelHierarchy"/>
    <dgm:cxn modelId="{54EC6B46-4140-43D8-BBB9-DB1F79FD56BB}" type="presParOf" srcId="{C95519B3-C464-4915-957E-56B1E1382FD8}" destId="{AB440D10-CDBC-4ACD-8C6B-5135B87FFB7F}" srcOrd="4" destOrd="0" presId="urn:microsoft.com/office/officeart/2008/layout/HorizontalMultiLevelHierarchy"/>
    <dgm:cxn modelId="{B6CB19C5-A118-4C9A-A084-502A197DADC7}" type="presParOf" srcId="{AB440D10-CDBC-4ACD-8C6B-5135B87FFB7F}" destId="{B7C0FC60-2AB1-466A-845B-A743A3214512}" srcOrd="0" destOrd="0" presId="urn:microsoft.com/office/officeart/2008/layout/HorizontalMultiLevelHierarchy"/>
    <dgm:cxn modelId="{D56B6D27-136C-45FE-8E36-BFA2FF9478CC}" type="presParOf" srcId="{C95519B3-C464-4915-957E-56B1E1382FD8}" destId="{6228B455-94F0-4EA7-AB5B-5D7F43E6D70A}" srcOrd="5" destOrd="0" presId="urn:microsoft.com/office/officeart/2008/layout/HorizontalMultiLevelHierarchy"/>
    <dgm:cxn modelId="{54627C22-3E60-42FF-B44A-AA70B8C7CB62}" type="presParOf" srcId="{6228B455-94F0-4EA7-AB5B-5D7F43E6D70A}" destId="{63D251EF-3B7C-4FBA-8D48-BFD31D94A6B1}" srcOrd="0" destOrd="0" presId="urn:microsoft.com/office/officeart/2008/layout/HorizontalMultiLevelHierarchy"/>
    <dgm:cxn modelId="{952A2EFC-6089-4315-B55F-B72A631EDB64}" type="presParOf" srcId="{6228B455-94F0-4EA7-AB5B-5D7F43E6D70A}" destId="{469782A9-04E5-4C5B-A928-2364336223AE}" srcOrd="1" destOrd="0" presId="urn:microsoft.com/office/officeart/2008/layout/HorizontalMultiLevelHierarchy"/>
    <dgm:cxn modelId="{E6707D4E-6704-4F0A-8EF5-ACC7B6DBCAF8}" type="presParOf" srcId="{469782A9-04E5-4C5B-A928-2364336223AE}" destId="{94A5946C-D1DA-4475-BB27-C7F59AA92CC8}" srcOrd="0" destOrd="0" presId="urn:microsoft.com/office/officeart/2008/layout/HorizontalMultiLevelHierarchy"/>
    <dgm:cxn modelId="{FA5C7701-05D5-4BFA-9B65-8C660F03FF79}" type="presParOf" srcId="{94A5946C-D1DA-4475-BB27-C7F59AA92CC8}" destId="{E1E46862-FF3A-4959-8300-891597B97DC8}" srcOrd="0" destOrd="0" presId="urn:microsoft.com/office/officeart/2008/layout/HorizontalMultiLevelHierarchy"/>
    <dgm:cxn modelId="{9287536D-BD3C-4619-B8EF-E639309032EC}" type="presParOf" srcId="{469782A9-04E5-4C5B-A928-2364336223AE}" destId="{22FF5836-BDC9-499E-BA2B-9B3EB184F20F}" srcOrd="1" destOrd="0" presId="urn:microsoft.com/office/officeart/2008/layout/HorizontalMultiLevelHierarchy"/>
    <dgm:cxn modelId="{9975CA0B-E858-46EF-8971-AA21661BB42D}" type="presParOf" srcId="{22FF5836-BDC9-499E-BA2B-9B3EB184F20F}" destId="{82068EDE-9C18-4993-A3FA-DB0A51E1E5B3}" srcOrd="0" destOrd="0" presId="urn:microsoft.com/office/officeart/2008/layout/HorizontalMultiLevelHierarchy"/>
    <dgm:cxn modelId="{5AA0F968-424A-405F-8D64-CF906A65B320}" type="presParOf" srcId="{22FF5836-BDC9-499E-BA2B-9B3EB184F20F}" destId="{4AAF9DCB-8134-48FA-95C5-F3C9967F7B5D}" srcOrd="1" destOrd="0" presId="urn:microsoft.com/office/officeart/2008/layout/HorizontalMultiLevelHierarchy"/>
    <dgm:cxn modelId="{EE65F396-3D8E-48C2-8D71-BCE08CD0E177}" type="presParOf" srcId="{469782A9-04E5-4C5B-A928-2364336223AE}" destId="{59CC9970-1A9F-436F-AAEC-335338839760}" srcOrd="2" destOrd="0" presId="urn:microsoft.com/office/officeart/2008/layout/HorizontalMultiLevelHierarchy"/>
    <dgm:cxn modelId="{087960ED-FCD5-4424-8E1F-5B36A0D373E2}" type="presParOf" srcId="{59CC9970-1A9F-436F-AAEC-335338839760}" destId="{7FFAB94E-E019-46A7-A0E4-1D55969881E6}" srcOrd="0" destOrd="0" presId="urn:microsoft.com/office/officeart/2008/layout/HorizontalMultiLevelHierarchy"/>
    <dgm:cxn modelId="{5FFC8DA7-1817-4B04-B2E6-DCED42DD82B3}" type="presParOf" srcId="{469782A9-04E5-4C5B-A928-2364336223AE}" destId="{BE08E428-A131-411A-BA9E-991F8D676FD1}" srcOrd="3" destOrd="0" presId="urn:microsoft.com/office/officeart/2008/layout/HorizontalMultiLevelHierarchy"/>
    <dgm:cxn modelId="{DDC5708F-D887-49DA-BA1D-907C3FE692DB}" type="presParOf" srcId="{BE08E428-A131-411A-BA9E-991F8D676FD1}" destId="{8441D95C-99F4-4A0D-BD18-F3EEFA29856C}" srcOrd="0" destOrd="0" presId="urn:microsoft.com/office/officeart/2008/layout/HorizontalMultiLevelHierarchy"/>
    <dgm:cxn modelId="{E42F1B5D-97A4-4601-B415-7EDED2CD9AE5}" type="presParOf" srcId="{BE08E428-A131-411A-BA9E-991F8D676FD1}" destId="{B43CB3D1-A499-463C-9944-F93BDD1D3C20}" srcOrd="1" destOrd="0" presId="urn:microsoft.com/office/officeart/2008/layout/HorizontalMultiLevelHierarchy"/>
    <dgm:cxn modelId="{A4B12F1E-1EA8-4CC1-9EED-0FC1E9ED322D}" type="presParOf" srcId="{B43CB3D1-A499-463C-9944-F93BDD1D3C20}" destId="{41D6F4C4-CAC2-4A0D-B60A-C2CA35AB5F7E}" srcOrd="0" destOrd="0" presId="urn:microsoft.com/office/officeart/2008/layout/HorizontalMultiLevelHierarchy"/>
    <dgm:cxn modelId="{4CB230AB-1035-4084-A564-E7469D5BA589}" type="presParOf" srcId="{41D6F4C4-CAC2-4A0D-B60A-C2CA35AB5F7E}" destId="{ABB45A6B-74A1-496D-BE7F-DD50D917CD27}" srcOrd="0" destOrd="0" presId="urn:microsoft.com/office/officeart/2008/layout/HorizontalMultiLevelHierarchy"/>
    <dgm:cxn modelId="{261BD7DB-BA8C-49B0-836B-A65023E56082}" type="presParOf" srcId="{B43CB3D1-A499-463C-9944-F93BDD1D3C20}" destId="{380BB1F3-42B9-4615-8946-FDA8CC070E81}" srcOrd="1" destOrd="0" presId="urn:microsoft.com/office/officeart/2008/layout/HorizontalMultiLevelHierarchy"/>
    <dgm:cxn modelId="{4970917D-34D6-481D-9A1C-CA651B387726}" type="presParOf" srcId="{380BB1F3-42B9-4615-8946-FDA8CC070E81}" destId="{E9CBB411-9A16-419B-AD7A-448AE192BA05}" srcOrd="0" destOrd="0" presId="urn:microsoft.com/office/officeart/2008/layout/HorizontalMultiLevelHierarchy"/>
    <dgm:cxn modelId="{46837282-C65D-40EE-8EC7-8BD4FEEA342D}" type="presParOf" srcId="{380BB1F3-42B9-4615-8946-FDA8CC070E81}" destId="{B992D751-7F38-494F-961D-22B34C941682}" srcOrd="1" destOrd="0" presId="urn:microsoft.com/office/officeart/2008/layout/HorizontalMultiLevelHierarchy"/>
    <dgm:cxn modelId="{452988D2-588E-4433-8FA4-DFB08D57AAD7}" type="presParOf" srcId="{B43CB3D1-A499-463C-9944-F93BDD1D3C20}" destId="{02838BE8-A57D-4069-81AF-6ABD4BF2AC9A}" srcOrd="2" destOrd="0" presId="urn:microsoft.com/office/officeart/2008/layout/HorizontalMultiLevelHierarchy"/>
    <dgm:cxn modelId="{E81011F3-0287-4D9E-8B7F-265D0F283F9E}" type="presParOf" srcId="{02838BE8-A57D-4069-81AF-6ABD4BF2AC9A}" destId="{DE4BBB25-E419-44E9-99DF-72A4AB3C0C0B}" srcOrd="0" destOrd="0" presId="urn:microsoft.com/office/officeart/2008/layout/HorizontalMultiLevelHierarchy"/>
    <dgm:cxn modelId="{74C2F5D9-29F3-4D3B-895C-BCA783A6B990}" type="presParOf" srcId="{B43CB3D1-A499-463C-9944-F93BDD1D3C20}" destId="{B60E377F-C1C8-48C5-86D4-D250D8F0D5DD}" srcOrd="3" destOrd="0" presId="urn:microsoft.com/office/officeart/2008/layout/HorizontalMultiLevelHierarchy"/>
    <dgm:cxn modelId="{20BEEAB8-F478-4391-9BFB-8DD07BE4830B}" type="presParOf" srcId="{B60E377F-C1C8-48C5-86D4-D250D8F0D5DD}" destId="{4378452B-A4BB-41E4-ACC7-E3BD550A1263}" srcOrd="0" destOrd="0" presId="urn:microsoft.com/office/officeart/2008/layout/HorizontalMultiLevelHierarchy"/>
    <dgm:cxn modelId="{12F3A06D-0162-4E55-BA14-F1FC59ED2FBD}" type="presParOf" srcId="{B60E377F-C1C8-48C5-86D4-D250D8F0D5DD}" destId="{6800DB30-E54D-4B84-B5F9-EC93FC6647C6}" srcOrd="1" destOrd="0" presId="urn:microsoft.com/office/officeart/2008/layout/HorizontalMultiLevelHierarchy"/>
    <dgm:cxn modelId="{C0A16A61-0C37-4A87-8853-1298A0481364}" type="presParOf" srcId="{6800DB30-E54D-4B84-B5F9-EC93FC6647C6}" destId="{06F8E8DB-1C53-4FD1-BDED-FD7172C88648}" srcOrd="0" destOrd="0" presId="urn:microsoft.com/office/officeart/2008/layout/HorizontalMultiLevelHierarchy"/>
    <dgm:cxn modelId="{50FB24B3-7EF7-4C36-880F-78512B4A48E6}" type="presParOf" srcId="{06F8E8DB-1C53-4FD1-BDED-FD7172C88648}" destId="{248BF64B-B386-4D98-8C5F-4BA6A24657E3}" srcOrd="0" destOrd="0" presId="urn:microsoft.com/office/officeart/2008/layout/HorizontalMultiLevelHierarchy"/>
    <dgm:cxn modelId="{572AE556-613F-4940-A620-60EAD1AE4824}" type="presParOf" srcId="{6800DB30-E54D-4B84-B5F9-EC93FC6647C6}" destId="{818F1361-1922-40B5-A68E-7E108C1099DB}" srcOrd="1" destOrd="0" presId="urn:microsoft.com/office/officeart/2008/layout/HorizontalMultiLevelHierarchy"/>
    <dgm:cxn modelId="{9564C4DF-4B9C-4318-816D-CD4119ABADB8}" type="presParOf" srcId="{818F1361-1922-40B5-A68E-7E108C1099DB}" destId="{BAD116F8-7F09-4D64-AFED-D7A3D54A76E7}" srcOrd="0" destOrd="0" presId="urn:microsoft.com/office/officeart/2008/layout/HorizontalMultiLevelHierarchy"/>
    <dgm:cxn modelId="{9A3C94CD-C187-457C-8F2E-11DB55733505}" type="presParOf" srcId="{818F1361-1922-40B5-A68E-7E108C1099DB}" destId="{58C1AD36-3071-4B97-BC10-F9865B88B8A2}" srcOrd="1" destOrd="0" presId="urn:microsoft.com/office/officeart/2008/layout/HorizontalMultiLevelHierarchy"/>
    <dgm:cxn modelId="{E5228E07-C9EE-488F-B368-8E9089E85E74}" type="presParOf" srcId="{C95519B3-C464-4915-957E-56B1E1382FD8}" destId="{B27415A9-1FB0-48B1-930E-B95A339AAEA7}" srcOrd="6" destOrd="0" presId="urn:microsoft.com/office/officeart/2008/layout/HorizontalMultiLevelHierarchy"/>
    <dgm:cxn modelId="{B2B7C69D-7BDE-4636-9865-7536EF65DE06}" type="presParOf" srcId="{B27415A9-1FB0-48B1-930E-B95A339AAEA7}" destId="{197E5BD5-2EFB-4538-B32A-8839A9D9F0CC}" srcOrd="0" destOrd="0" presId="urn:microsoft.com/office/officeart/2008/layout/HorizontalMultiLevelHierarchy"/>
    <dgm:cxn modelId="{9CEFF41B-2B7B-48A3-A913-07B662E4231A}" type="presParOf" srcId="{C95519B3-C464-4915-957E-56B1E1382FD8}" destId="{AEDC3B12-FB82-4FEA-BBCC-5CCDE93DCA25}" srcOrd="7" destOrd="0" presId="urn:microsoft.com/office/officeart/2008/layout/HorizontalMultiLevelHierarchy"/>
    <dgm:cxn modelId="{F02265E9-2B12-46DD-A363-1375ADC78CBB}" type="presParOf" srcId="{AEDC3B12-FB82-4FEA-BBCC-5CCDE93DCA25}" destId="{B130BB78-8E44-4F19-9A9B-0046B0B6D336}" srcOrd="0" destOrd="0" presId="urn:microsoft.com/office/officeart/2008/layout/HorizontalMultiLevelHierarchy"/>
    <dgm:cxn modelId="{CABF1D5D-93E5-4298-A32A-8494592DDF48}" type="presParOf" srcId="{AEDC3B12-FB82-4FEA-BBCC-5CCDE93DCA25}" destId="{F00A2B2A-6046-4BB3-A19B-C39814D3E4A5}" srcOrd="1" destOrd="0" presId="urn:microsoft.com/office/officeart/2008/layout/HorizontalMultiLevelHierarchy"/>
    <dgm:cxn modelId="{94720BE5-DE6F-45B2-8579-920ECA6C2401}" type="presParOf" srcId="{F00A2B2A-6046-4BB3-A19B-C39814D3E4A5}" destId="{8B2FF440-5942-4C3D-9DC1-E4F9D605C5A9}" srcOrd="0" destOrd="0" presId="urn:microsoft.com/office/officeart/2008/layout/HorizontalMultiLevelHierarchy"/>
    <dgm:cxn modelId="{6F01EC44-AF5B-42F6-A6CE-6CB01C50600D}" type="presParOf" srcId="{8B2FF440-5942-4C3D-9DC1-E4F9D605C5A9}" destId="{B58B8084-66C8-468F-9BDC-83347FA3A8F4}" srcOrd="0" destOrd="0" presId="urn:microsoft.com/office/officeart/2008/layout/HorizontalMultiLevelHierarchy"/>
    <dgm:cxn modelId="{B31AA95F-6CD0-45B5-B628-4BE4B7886923}" type="presParOf" srcId="{F00A2B2A-6046-4BB3-A19B-C39814D3E4A5}" destId="{87BFD590-2DBC-4016-96AB-77F97EF1EF69}" srcOrd="1" destOrd="0" presId="urn:microsoft.com/office/officeart/2008/layout/HorizontalMultiLevelHierarchy"/>
    <dgm:cxn modelId="{6FE6BE97-F302-47F7-B8BD-4C0BA6ACBCDD}" type="presParOf" srcId="{87BFD590-2DBC-4016-96AB-77F97EF1EF69}" destId="{BEE6D99F-13EA-4E77-82C4-41E7F26DA589}" srcOrd="0" destOrd="0" presId="urn:microsoft.com/office/officeart/2008/layout/HorizontalMultiLevelHierarchy"/>
    <dgm:cxn modelId="{36471447-5449-48A1-A540-488A726D2C05}" type="presParOf" srcId="{87BFD590-2DBC-4016-96AB-77F97EF1EF69}" destId="{36252EF2-B450-45AC-81DA-A01CF410C079}" srcOrd="1" destOrd="0" presId="urn:microsoft.com/office/officeart/2008/layout/HorizontalMultiLevelHierarchy"/>
    <dgm:cxn modelId="{E9A67A72-562E-448D-BE1B-19C086CFAAEA}" type="presParOf" srcId="{F00A2B2A-6046-4BB3-A19B-C39814D3E4A5}" destId="{5CFE06BF-DB30-4A9C-B34D-A5946F9D7ED3}" srcOrd="2" destOrd="0" presId="urn:microsoft.com/office/officeart/2008/layout/HorizontalMultiLevelHierarchy"/>
    <dgm:cxn modelId="{31A8DF29-7208-4A60-88A6-084B044660FC}" type="presParOf" srcId="{5CFE06BF-DB30-4A9C-B34D-A5946F9D7ED3}" destId="{E8824134-9101-4A56-9F51-344DBAFFC26F}" srcOrd="0" destOrd="0" presId="urn:microsoft.com/office/officeart/2008/layout/HorizontalMultiLevelHierarchy"/>
    <dgm:cxn modelId="{E8CE84C0-7DC9-45B6-812A-DA4AD605650E}" type="presParOf" srcId="{F00A2B2A-6046-4BB3-A19B-C39814D3E4A5}" destId="{E1610048-3AE8-4A36-94CF-3F10EF9CAE23}" srcOrd="3" destOrd="0" presId="urn:microsoft.com/office/officeart/2008/layout/HorizontalMultiLevelHierarchy"/>
    <dgm:cxn modelId="{2F89DFE3-3049-4474-BFF3-A729C08E6AA7}" type="presParOf" srcId="{E1610048-3AE8-4A36-94CF-3F10EF9CAE23}" destId="{8BAF9980-1B2E-401C-8F31-3AC25DA65CB6}" srcOrd="0" destOrd="0" presId="urn:microsoft.com/office/officeart/2008/layout/HorizontalMultiLevelHierarchy"/>
    <dgm:cxn modelId="{94E8FD2B-7CDD-4ED5-AEFD-9EB8B8B46FEF}" type="presParOf" srcId="{E1610048-3AE8-4A36-94CF-3F10EF9CAE23}" destId="{7BB75A53-96F0-4A3A-A604-BD3E22D81098}" srcOrd="1" destOrd="0" presId="urn:microsoft.com/office/officeart/2008/layout/HorizontalMultiLevelHierarchy"/>
    <dgm:cxn modelId="{B1EE6C32-1D2C-488F-9FDA-5BD7A218B267}" type="presParOf" srcId="{7BB75A53-96F0-4A3A-A604-BD3E22D81098}" destId="{7346E5C9-20BF-4871-95BF-892892260ECA}" srcOrd="0" destOrd="0" presId="urn:microsoft.com/office/officeart/2008/layout/HorizontalMultiLevelHierarchy"/>
    <dgm:cxn modelId="{496D4DC0-5BB0-48A4-A741-B00039107DE1}" type="presParOf" srcId="{7346E5C9-20BF-4871-95BF-892892260ECA}" destId="{89197855-695E-4C8D-A6F7-6206BDAA2C9D}" srcOrd="0" destOrd="0" presId="urn:microsoft.com/office/officeart/2008/layout/HorizontalMultiLevelHierarchy"/>
    <dgm:cxn modelId="{995DF9BD-95DD-48AA-838B-4E2D1D3D8D80}" type="presParOf" srcId="{7BB75A53-96F0-4A3A-A604-BD3E22D81098}" destId="{6AFD5279-4390-48C7-ABD2-78A25796DC40}" srcOrd="1" destOrd="0" presId="urn:microsoft.com/office/officeart/2008/layout/HorizontalMultiLevelHierarchy"/>
    <dgm:cxn modelId="{B26B8219-7C2E-4EB4-B1E3-F36ABCD69211}" type="presParOf" srcId="{6AFD5279-4390-48C7-ABD2-78A25796DC40}" destId="{81565516-40F9-4374-AB79-CD046C1514C2}" srcOrd="0" destOrd="0" presId="urn:microsoft.com/office/officeart/2008/layout/HorizontalMultiLevelHierarchy"/>
    <dgm:cxn modelId="{C0E805AE-DEE5-457A-8DE2-D14D57A5218D}" type="presParOf" srcId="{6AFD5279-4390-48C7-ABD2-78A25796DC40}" destId="{34F78A4D-7345-4927-847E-80CFBC63F0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6E5C9-20BF-4871-95BF-892892260ECA}">
      <dsp:nvSpPr>
        <dsp:cNvPr id="0" name=""/>
        <dsp:cNvSpPr/>
      </dsp:nvSpPr>
      <dsp:spPr>
        <a:xfrm>
          <a:off x="5002099" y="5366061"/>
          <a:ext cx="256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10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3747" y="5405378"/>
        <a:ext cx="12805" cy="12805"/>
      </dsp:txXfrm>
    </dsp:sp>
    <dsp:sp modelId="{5CFE06BF-DB30-4A9C-B34D-A5946F9D7ED3}">
      <dsp:nvSpPr>
        <dsp:cNvPr id="0" name=""/>
        <dsp:cNvSpPr/>
      </dsp:nvSpPr>
      <dsp:spPr>
        <a:xfrm>
          <a:off x="3465497" y="5167783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5280939"/>
        <a:ext cx="17686" cy="17686"/>
      </dsp:txXfrm>
    </dsp:sp>
    <dsp:sp modelId="{8B2FF440-5942-4C3D-9DC1-E4F9D605C5A9}">
      <dsp:nvSpPr>
        <dsp:cNvPr id="0" name=""/>
        <dsp:cNvSpPr/>
      </dsp:nvSpPr>
      <dsp:spPr>
        <a:xfrm>
          <a:off x="3465497" y="4923785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5036940"/>
        <a:ext cx="17686" cy="17686"/>
      </dsp:txXfrm>
    </dsp:sp>
    <dsp:sp modelId="{B27415A9-1FB0-48B1-930E-B95A339AAEA7}">
      <dsp:nvSpPr>
        <dsp:cNvPr id="0" name=""/>
        <dsp:cNvSpPr/>
      </dsp:nvSpPr>
      <dsp:spPr>
        <a:xfrm>
          <a:off x="1928894" y="3947792"/>
          <a:ext cx="256100" cy="121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1219990"/>
              </a:lnTo>
              <a:lnTo>
                <a:pt x="256100" y="12199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25780" y="4526623"/>
        <a:ext cx="62329" cy="62329"/>
      </dsp:txXfrm>
    </dsp:sp>
    <dsp:sp modelId="{06F8E8DB-1C53-4FD1-BDED-FD7172C88648}">
      <dsp:nvSpPr>
        <dsp:cNvPr id="0" name=""/>
        <dsp:cNvSpPr/>
      </dsp:nvSpPr>
      <dsp:spPr>
        <a:xfrm>
          <a:off x="6538702" y="4634066"/>
          <a:ext cx="256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10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660350" y="4673384"/>
        <a:ext cx="12805" cy="12805"/>
      </dsp:txXfrm>
    </dsp:sp>
    <dsp:sp modelId="{02838BE8-A57D-4069-81AF-6ABD4BF2AC9A}">
      <dsp:nvSpPr>
        <dsp:cNvPr id="0" name=""/>
        <dsp:cNvSpPr/>
      </dsp:nvSpPr>
      <dsp:spPr>
        <a:xfrm>
          <a:off x="5002099" y="4435788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4548944"/>
        <a:ext cx="17686" cy="17686"/>
      </dsp:txXfrm>
    </dsp:sp>
    <dsp:sp modelId="{41D6F4C4-CAC2-4A0D-B60A-C2CA35AB5F7E}">
      <dsp:nvSpPr>
        <dsp:cNvPr id="0" name=""/>
        <dsp:cNvSpPr/>
      </dsp:nvSpPr>
      <dsp:spPr>
        <a:xfrm>
          <a:off x="5002099" y="4191790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4304946"/>
        <a:ext cx="17686" cy="17686"/>
      </dsp:txXfrm>
    </dsp:sp>
    <dsp:sp modelId="{59CC9970-1A9F-436F-AAEC-335338839760}">
      <dsp:nvSpPr>
        <dsp:cNvPr id="0" name=""/>
        <dsp:cNvSpPr/>
      </dsp:nvSpPr>
      <dsp:spPr>
        <a:xfrm>
          <a:off x="3465497" y="4191790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4304946"/>
        <a:ext cx="17686" cy="17686"/>
      </dsp:txXfrm>
    </dsp:sp>
    <dsp:sp modelId="{94A5946C-D1DA-4475-BB27-C7F59AA92CC8}">
      <dsp:nvSpPr>
        <dsp:cNvPr id="0" name=""/>
        <dsp:cNvSpPr/>
      </dsp:nvSpPr>
      <dsp:spPr>
        <a:xfrm>
          <a:off x="3465497" y="3947792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4060948"/>
        <a:ext cx="17686" cy="17686"/>
      </dsp:txXfrm>
    </dsp:sp>
    <dsp:sp modelId="{AB440D10-CDBC-4ACD-8C6B-5135B87FFB7F}">
      <dsp:nvSpPr>
        <dsp:cNvPr id="0" name=""/>
        <dsp:cNvSpPr/>
      </dsp:nvSpPr>
      <dsp:spPr>
        <a:xfrm>
          <a:off x="1928894" y="3947792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48101" y="4060948"/>
        <a:ext cx="17686" cy="17686"/>
      </dsp:txXfrm>
    </dsp:sp>
    <dsp:sp modelId="{6703E7AF-29EE-4F17-B260-1913FE83F6CC}">
      <dsp:nvSpPr>
        <dsp:cNvPr id="0" name=""/>
        <dsp:cNvSpPr/>
      </dsp:nvSpPr>
      <dsp:spPr>
        <a:xfrm>
          <a:off x="6538702" y="3658074"/>
          <a:ext cx="256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10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660350" y="3697391"/>
        <a:ext cx="12805" cy="12805"/>
      </dsp:txXfrm>
    </dsp:sp>
    <dsp:sp modelId="{39455EDD-BE1D-4163-BE3A-DFC222268D7B}">
      <dsp:nvSpPr>
        <dsp:cNvPr id="0" name=""/>
        <dsp:cNvSpPr/>
      </dsp:nvSpPr>
      <dsp:spPr>
        <a:xfrm>
          <a:off x="5002099" y="3459796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3572952"/>
        <a:ext cx="17686" cy="17686"/>
      </dsp:txXfrm>
    </dsp:sp>
    <dsp:sp modelId="{E35906DC-C14C-4CC4-942A-6D18D5F1E88F}">
      <dsp:nvSpPr>
        <dsp:cNvPr id="0" name=""/>
        <dsp:cNvSpPr/>
      </dsp:nvSpPr>
      <dsp:spPr>
        <a:xfrm>
          <a:off x="5002099" y="3215798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3328954"/>
        <a:ext cx="17686" cy="17686"/>
      </dsp:txXfrm>
    </dsp:sp>
    <dsp:sp modelId="{9A029EE5-ACDB-4678-B66E-F5543821CA6F}">
      <dsp:nvSpPr>
        <dsp:cNvPr id="0" name=""/>
        <dsp:cNvSpPr/>
      </dsp:nvSpPr>
      <dsp:spPr>
        <a:xfrm>
          <a:off x="3465497" y="3215798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3328954"/>
        <a:ext cx="17686" cy="17686"/>
      </dsp:txXfrm>
    </dsp:sp>
    <dsp:sp modelId="{D3FC8CB4-815E-44C3-9C53-F7532D82C9E9}">
      <dsp:nvSpPr>
        <dsp:cNvPr id="0" name=""/>
        <dsp:cNvSpPr/>
      </dsp:nvSpPr>
      <dsp:spPr>
        <a:xfrm>
          <a:off x="3465497" y="2971800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3084955"/>
        <a:ext cx="17686" cy="17686"/>
      </dsp:txXfrm>
    </dsp:sp>
    <dsp:sp modelId="{2D4F8853-CFF7-47EA-B0AB-936016A1FEB5}">
      <dsp:nvSpPr>
        <dsp:cNvPr id="0" name=""/>
        <dsp:cNvSpPr/>
      </dsp:nvSpPr>
      <dsp:spPr>
        <a:xfrm>
          <a:off x="1928894" y="3215798"/>
          <a:ext cx="256100" cy="731994"/>
        </a:xfrm>
        <a:custGeom>
          <a:avLst/>
          <a:gdLst/>
          <a:ahLst/>
          <a:cxnLst/>
          <a:rect l="0" t="0" r="0" b="0"/>
          <a:pathLst>
            <a:path>
              <a:moveTo>
                <a:pt x="0" y="731994"/>
              </a:moveTo>
              <a:lnTo>
                <a:pt x="128050" y="731994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37557" y="3562407"/>
        <a:ext cx="38775" cy="38775"/>
      </dsp:txXfrm>
    </dsp:sp>
    <dsp:sp modelId="{AF4EA0D2-C669-4D45-9674-1CC2D1569669}">
      <dsp:nvSpPr>
        <dsp:cNvPr id="0" name=""/>
        <dsp:cNvSpPr/>
      </dsp:nvSpPr>
      <dsp:spPr>
        <a:xfrm>
          <a:off x="1928894" y="2727801"/>
          <a:ext cx="256100" cy="1219990"/>
        </a:xfrm>
        <a:custGeom>
          <a:avLst/>
          <a:gdLst/>
          <a:ahLst/>
          <a:cxnLst/>
          <a:rect l="0" t="0" r="0" b="0"/>
          <a:pathLst>
            <a:path>
              <a:moveTo>
                <a:pt x="0" y="1219990"/>
              </a:moveTo>
              <a:lnTo>
                <a:pt x="128050" y="1219990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25780" y="3306632"/>
        <a:ext cx="62329" cy="62329"/>
      </dsp:txXfrm>
    </dsp:sp>
    <dsp:sp modelId="{53309772-39FF-4081-B2E0-B9FB97F00176}">
      <dsp:nvSpPr>
        <dsp:cNvPr id="0" name=""/>
        <dsp:cNvSpPr/>
      </dsp:nvSpPr>
      <dsp:spPr>
        <a:xfrm>
          <a:off x="392291" y="2239805"/>
          <a:ext cx="256100" cy="170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1707986"/>
              </a:lnTo>
              <a:lnTo>
                <a:pt x="256100" y="17079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7165" y="3050622"/>
        <a:ext cx="86354" cy="86354"/>
      </dsp:txXfrm>
    </dsp:sp>
    <dsp:sp modelId="{6E253B42-A68C-496C-9351-D80259C4EAC4}">
      <dsp:nvSpPr>
        <dsp:cNvPr id="0" name=""/>
        <dsp:cNvSpPr/>
      </dsp:nvSpPr>
      <dsp:spPr>
        <a:xfrm>
          <a:off x="6538702" y="2682081"/>
          <a:ext cx="256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10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660350" y="2721399"/>
        <a:ext cx="12805" cy="12805"/>
      </dsp:txXfrm>
    </dsp:sp>
    <dsp:sp modelId="{FABA5DA5-EBB8-4C76-87CA-0A81803E4CC8}">
      <dsp:nvSpPr>
        <dsp:cNvPr id="0" name=""/>
        <dsp:cNvSpPr/>
      </dsp:nvSpPr>
      <dsp:spPr>
        <a:xfrm>
          <a:off x="5002099" y="2483803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2596959"/>
        <a:ext cx="17686" cy="17686"/>
      </dsp:txXfrm>
    </dsp:sp>
    <dsp:sp modelId="{D4DD5914-7D41-49E5-AEA9-48ABFE9DF25E}">
      <dsp:nvSpPr>
        <dsp:cNvPr id="0" name=""/>
        <dsp:cNvSpPr/>
      </dsp:nvSpPr>
      <dsp:spPr>
        <a:xfrm>
          <a:off x="5002099" y="2239805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2352961"/>
        <a:ext cx="17686" cy="17686"/>
      </dsp:txXfrm>
    </dsp:sp>
    <dsp:sp modelId="{DC73B2F1-C029-4426-BD3C-E0FD790F7C47}">
      <dsp:nvSpPr>
        <dsp:cNvPr id="0" name=""/>
        <dsp:cNvSpPr/>
      </dsp:nvSpPr>
      <dsp:spPr>
        <a:xfrm>
          <a:off x="3465497" y="2239805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2352961"/>
        <a:ext cx="17686" cy="17686"/>
      </dsp:txXfrm>
    </dsp:sp>
    <dsp:sp modelId="{0C61DDF6-1204-4E8F-8BB0-43F6D338E3AC}">
      <dsp:nvSpPr>
        <dsp:cNvPr id="0" name=""/>
        <dsp:cNvSpPr/>
      </dsp:nvSpPr>
      <dsp:spPr>
        <a:xfrm>
          <a:off x="3465497" y="1995807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2108963"/>
        <a:ext cx="17686" cy="17686"/>
      </dsp:txXfrm>
    </dsp:sp>
    <dsp:sp modelId="{7993E0B8-6F3D-4D16-8A1D-007AF2BE1C14}">
      <dsp:nvSpPr>
        <dsp:cNvPr id="0" name=""/>
        <dsp:cNvSpPr/>
      </dsp:nvSpPr>
      <dsp:spPr>
        <a:xfrm>
          <a:off x="1928894" y="1995807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48101" y="2108963"/>
        <a:ext cx="17686" cy="17686"/>
      </dsp:txXfrm>
    </dsp:sp>
    <dsp:sp modelId="{878C9437-64DB-4004-B620-951AA1504B6B}">
      <dsp:nvSpPr>
        <dsp:cNvPr id="0" name=""/>
        <dsp:cNvSpPr/>
      </dsp:nvSpPr>
      <dsp:spPr>
        <a:xfrm>
          <a:off x="1928894" y="1751809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48101" y="1864965"/>
        <a:ext cx="17686" cy="17686"/>
      </dsp:txXfrm>
    </dsp:sp>
    <dsp:sp modelId="{79F76F3D-DFC1-41BC-B9C2-77C5DE423AA3}">
      <dsp:nvSpPr>
        <dsp:cNvPr id="0" name=""/>
        <dsp:cNvSpPr/>
      </dsp:nvSpPr>
      <dsp:spPr>
        <a:xfrm>
          <a:off x="392291" y="1995807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1499" y="2108963"/>
        <a:ext cx="17686" cy="17686"/>
      </dsp:txXfrm>
    </dsp:sp>
    <dsp:sp modelId="{C7A07ED9-1B66-4976-BEC4-F0BD26679414}">
      <dsp:nvSpPr>
        <dsp:cNvPr id="0" name=""/>
        <dsp:cNvSpPr/>
      </dsp:nvSpPr>
      <dsp:spPr>
        <a:xfrm>
          <a:off x="6538702" y="1706089"/>
          <a:ext cx="256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10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660350" y="1745406"/>
        <a:ext cx="12805" cy="12805"/>
      </dsp:txXfrm>
    </dsp:sp>
    <dsp:sp modelId="{881C0051-F331-4203-9849-928808472C33}">
      <dsp:nvSpPr>
        <dsp:cNvPr id="0" name=""/>
        <dsp:cNvSpPr/>
      </dsp:nvSpPr>
      <dsp:spPr>
        <a:xfrm>
          <a:off x="5002099" y="1507811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1620967"/>
        <a:ext cx="17686" cy="17686"/>
      </dsp:txXfrm>
    </dsp:sp>
    <dsp:sp modelId="{677F24E6-B101-4F31-810A-A2BBB23439E0}">
      <dsp:nvSpPr>
        <dsp:cNvPr id="0" name=""/>
        <dsp:cNvSpPr/>
      </dsp:nvSpPr>
      <dsp:spPr>
        <a:xfrm>
          <a:off x="5002099" y="1263813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21306" y="1376968"/>
        <a:ext cx="17686" cy="17686"/>
      </dsp:txXfrm>
    </dsp:sp>
    <dsp:sp modelId="{AC3C311A-9782-4A09-B310-24F656C9D10E}">
      <dsp:nvSpPr>
        <dsp:cNvPr id="0" name=""/>
        <dsp:cNvSpPr/>
      </dsp:nvSpPr>
      <dsp:spPr>
        <a:xfrm>
          <a:off x="3465497" y="1263813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1376968"/>
        <a:ext cx="17686" cy="17686"/>
      </dsp:txXfrm>
    </dsp:sp>
    <dsp:sp modelId="{7946B10F-5B4C-4DE8-8E9F-2293A5DC3BB0}">
      <dsp:nvSpPr>
        <dsp:cNvPr id="0" name=""/>
        <dsp:cNvSpPr/>
      </dsp:nvSpPr>
      <dsp:spPr>
        <a:xfrm>
          <a:off x="3465497" y="1019814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584704" y="1132970"/>
        <a:ext cx="17686" cy="17686"/>
      </dsp:txXfrm>
    </dsp:sp>
    <dsp:sp modelId="{FE78EEEC-D068-4A4F-83CA-D6291F431B45}">
      <dsp:nvSpPr>
        <dsp:cNvPr id="0" name=""/>
        <dsp:cNvSpPr/>
      </dsp:nvSpPr>
      <dsp:spPr>
        <a:xfrm>
          <a:off x="1928894" y="1019814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050" y="0"/>
              </a:lnTo>
              <a:lnTo>
                <a:pt x="128050" y="243998"/>
              </a:lnTo>
              <a:lnTo>
                <a:pt x="256100" y="2439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48101" y="1132970"/>
        <a:ext cx="17686" cy="17686"/>
      </dsp:txXfrm>
    </dsp:sp>
    <dsp:sp modelId="{7C39DB25-4447-41F3-81B9-A0F576F1247C}">
      <dsp:nvSpPr>
        <dsp:cNvPr id="0" name=""/>
        <dsp:cNvSpPr/>
      </dsp:nvSpPr>
      <dsp:spPr>
        <a:xfrm>
          <a:off x="1928894" y="775816"/>
          <a:ext cx="256100" cy="243998"/>
        </a:xfrm>
        <a:custGeom>
          <a:avLst/>
          <a:gdLst/>
          <a:ahLst/>
          <a:cxnLst/>
          <a:rect l="0" t="0" r="0" b="0"/>
          <a:pathLst>
            <a:path>
              <a:moveTo>
                <a:pt x="0" y="243998"/>
              </a:moveTo>
              <a:lnTo>
                <a:pt x="128050" y="243998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048101" y="888972"/>
        <a:ext cx="17686" cy="17686"/>
      </dsp:txXfrm>
    </dsp:sp>
    <dsp:sp modelId="{EADB8BA6-4FD3-4282-BFE9-44F65725954C}">
      <dsp:nvSpPr>
        <dsp:cNvPr id="0" name=""/>
        <dsp:cNvSpPr/>
      </dsp:nvSpPr>
      <dsp:spPr>
        <a:xfrm>
          <a:off x="392291" y="1019814"/>
          <a:ext cx="256100" cy="1219990"/>
        </a:xfrm>
        <a:custGeom>
          <a:avLst/>
          <a:gdLst/>
          <a:ahLst/>
          <a:cxnLst/>
          <a:rect l="0" t="0" r="0" b="0"/>
          <a:pathLst>
            <a:path>
              <a:moveTo>
                <a:pt x="0" y="1219990"/>
              </a:moveTo>
              <a:lnTo>
                <a:pt x="128050" y="1219990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89177" y="1598645"/>
        <a:ext cx="62329" cy="62329"/>
      </dsp:txXfrm>
    </dsp:sp>
    <dsp:sp modelId="{BA18A294-5120-4BA9-9BA6-DE9DF9DD5FD1}">
      <dsp:nvSpPr>
        <dsp:cNvPr id="0" name=""/>
        <dsp:cNvSpPr/>
      </dsp:nvSpPr>
      <dsp:spPr>
        <a:xfrm>
          <a:off x="392291" y="531818"/>
          <a:ext cx="256100" cy="1707986"/>
        </a:xfrm>
        <a:custGeom>
          <a:avLst/>
          <a:gdLst/>
          <a:ahLst/>
          <a:cxnLst/>
          <a:rect l="0" t="0" r="0" b="0"/>
          <a:pathLst>
            <a:path>
              <a:moveTo>
                <a:pt x="0" y="1707986"/>
              </a:moveTo>
              <a:lnTo>
                <a:pt x="128050" y="1707986"/>
              </a:lnTo>
              <a:lnTo>
                <a:pt x="128050" y="0"/>
              </a:lnTo>
              <a:lnTo>
                <a:pt x="25610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7165" y="1342635"/>
        <a:ext cx="86354" cy="86354"/>
      </dsp:txXfrm>
    </dsp:sp>
    <dsp:sp modelId="{6725CFE7-FB95-4706-8D63-09EE2C4EC10A}">
      <dsp:nvSpPr>
        <dsp:cNvPr id="0" name=""/>
        <dsp:cNvSpPr/>
      </dsp:nvSpPr>
      <dsp:spPr>
        <a:xfrm rot="16200000">
          <a:off x="-830267" y="2044607"/>
          <a:ext cx="2054721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HumanoidRoot</a:t>
          </a:r>
          <a:endParaRPr lang="el-GR" sz="2500" kern="1200" dirty="0"/>
        </a:p>
      </dsp:txBody>
      <dsp:txXfrm rot="16200000">
        <a:off x="-830267" y="2044607"/>
        <a:ext cx="2054721" cy="390397"/>
      </dsp:txXfrm>
    </dsp:sp>
    <dsp:sp modelId="{FAAACAC9-C1A1-4FBA-89E6-F12441E109A3}">
      <dsp:nvSpPr>
        <dsp:cNvPr id="0" name=""/>
        <dsp:cNvSpPr/>
      </dsp:nvSpPr>
      <dsp:spPr>
        <a:xfrm>
          <a:off x="648392" y="336620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sacrum</a:t>
          </a:r>
          <a:endParaRPr lang="el-GR" sz="2000" kern="1200" dirty="0"/>
        </a:p>
      </dsp:txBody>
      <dsp:txXfrm>
        <a:off x="648392" y="336620"/>
        <a:ext cx="1280502" cy="390397"/>
      </dsp:txXfrm>
    </dsp:sp>
    <dsp:sp modelId="{6785A1E2-1D2C-4ED7-B974-C07410CCD2A9}">
      <dsp:nvSpPr>
        <dsp:cNvPr id="0" name=""/>
        <dsp:cNvSpPr/>
      </dsp:nvSpPr>
      <dsp:spPr>
        <a:xfrm>
          <a:off x="648392" y="824616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l_hip</a:t>
          </a:r>
          <a:endParaRPr lang="el-GR" sz="2000" kern="1200" dirty="0"/>
        </a:p>
      </dsp:txBody>
      <dsp:txXfrm>
        <a:off x="648392" y="824616"/>
        <a:ext cx="1280502" cy="390397"/>
      </dsp:txXfrm>
    </dsp:sp>
    <dsp:sp modelId="{042AD994-E86E-475B-AA57-64686E64EF17}">
      <dsp:nvSpPr>
        <dsp:cNvPr id="0" name=""/>
        <dsp:cNvSpPr/>
      </dsp:nvSpPr>
      <dsp:spPr>
        <a:xfrm>
          <a:off x="2184995" y="580618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l_thigh</a:t>
          </a:r>
          <a:endParaRPr lang="el-GR" sz="2000" kern="1200" dirty="0"/>
        </a:p>
      </dsp:txBody>
      <dsp:txXfrm>
        <a:off x="2184995" y="580618"/>
        <a:ext cx="1280502" cy="390397"/>
      </dsp:txXfrm>
    </dsp:sp>
    <dsp:sp modelId="{8C1FFAD8-C3B5-47BA-AC70-573FB3595CBA}">
      <dsp:nvSpPr>
        <dsp:cNvPr id="0" name=""/>
        <dsp:cNvSpPr/>
      </dsp:nvSpPr>
      <dsp:spPr>
        <a:xfrm>
          <a:off x="2184995" y="1068614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l_knee</a:t>
          </a:r>
          <a:endParaRPr lang="el-GR" sz="2000" kern="1200" dirty="0"/>
        </a:p>
      </dsp:txBody>
      <dsp:txXfrm>
        <a:off x="2184995" y="1068614"/>
        <a:ext cx="1280502" cy="390397"/>
      </dsp:txXfrm>
    </dsp:sp>
    <dsp:sp modelId="{04C8F356-618B-456E-82D5-E5AE8CB1923A}">
      <dsp:nvSpPr>
        <dsp:cNvPr id="0" name=""/>
        <dsp:cNvSpPr/>
      </dsp:nvSpPr>
      <dsp:spPr>
        <a:xfrm>
          <a:off x="3721597" y="824616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l_calf</a:t>
          </a:r>
          <a:endParaRPr lang="el-GR" sz="2000" kern="1200" dirty="0"/>
        </a:p>
      </dsp:txBody>
      <dsp:txXfrm>
        <a:off x="3721597" y="824616"/>
        <a:ext cx="1280502" cy="390397"/>
      </dsp:txXfrm>
    </dsp:sp>
    <dsp:sp modelId="{244705B2-C6C3-459A-8B25-01031C1111F6}">
      <dsp:nvSpPr>
        <dsp:cNvPr id="0" name=""/>
        <dsp:cNvSpPr/>
      </dsp:nvSpPr>
      <dsp:spPr>
        <a:xfrm>
          <a:off x="3721597" y="1312612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l_ankle</a:t>
          </a:r>
          <a:endParaRPr lang="el-GR" sz="2000" kern="1200" dirty="0"/>
        </a:p>
      </dsp:txBody>
      <dsp:txXfrm>
        <a:off x="3721597" y="1312612"/>
        <a:ext cx="1280502" cy="390397"/>
      </dsp:txXfrm>
    </dsp:sp>
    <dsp:sp modelId="{A7C3B6A2-CB6A-4F08-A028-414B4E5AE1B1}">
      <dsp:nvSpPr>
        <dsp:cNvPr id="0" name=""/>
        <dsp:cNvSpPr/>
      </dsp:nvSpPr>
      <dsp:spPr>
        <a:xfrm>
          <a:off x="5258200" y="1068614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l_hindfoot</a:t>
          </a:r>
          <a:endParaRPr lang="el-GR" sz="2000" kern="1200" dirty="0"/>
        </a:p>
      </dsp:txBody>
      <dsp:txXfrm>
        <a:off x="5258200" y="1068614"/>
        <a:ext cx="1280502" cy="390397"/>
      </dsp:txXfrm>
    </dsp:sp>
    <dsp:sp modelId="{756A6A39-A9D9-41E1-8103-3EE9BFB3F3F5}">
      <dsp:nvSpPr>
        <dsp:cNvPr id="0" name=""/>
        <dsp:cNvSpPr/>
      </dsp:nvSpPr>
      <dsp:spPr>
        <a:xfrm>
          <a:off x="5258200" y="1556610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l_midtarsal</a:t>
          </a:r>
          <a:endParaRPr lang="el-GR" sz="2000" kern="1200" dirty="0"/>
        </a:p>
      </dsp:txBody>
      <dsp:txXfrm>
        <a:off x="5258200" y="1556610"/>
        <a:ext cx="1280502" cy="390397"/>
      </dsp:txXfrm>
    </dsp:sp>
    <dsp:sp modelId="{6EBB2956-9938-45F6-BE09-4BC5054001F6}">
      <dsp:nvSpPr>
        <dsp:cNvPr id="0" name=""/>
        <dsp:cNvSpPr/>
      </dsp:nvSpPr>
      <dsp:spPr>
        <a:xfrm>
          <a:off x="6794802" y="1556610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l_middistal</a:t>
          </a:r>
          <a:endParaRPr lang="el-GR" sz="2000" kern="1200" dirty="0"/>
        </a:p>
      </dsp:txBody>
      <dsp:txXfrm>
        <a:off x="6794802" y="1556610"/>
        <a:ext cx="1280502" cy="390397"/>
      </dsp:txXfrm>
    </dsp:sp>
    <dsp:sp modelId="{100D170B-D395-4C35-83C6-E53D65A018F3}">
      <dsp:nvSpPr>
        <dsp:cNvPr id="0" name=""/>
        <dsp:cNvSpPr/>
      </dsp:nvSpPr>
      <dsp:spPr>
        <a:xfrm>
          <a:off x="648392" y="1800608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r_hip</a:t>
          </a:r>
          <a:endParaRPr lang="el-GR" sz="2000" kern="1200" dirty="0"/>
        </a:p>
      </dsp:txBody>
      <dsp:txXfrm>
        <a:off x="648392" y="1800608"/>
        <a:ext cx="1280502" cy="390397"/>
      </dsp:txXfrm>
    </dsp:sp>
    <dsp:sp modelId="{B9B8D3B3-C8FC-4F59-8AE4-E375B5EBA494}">
      <dsp:nvSpPr>
        <dsp:cNvPr id="0" name=""/>
        <dsp:cNvSpPr/>
      </dsp:nvSpPr>
      <dsp:spPr>
        <a:xfrm>
          <a:off x="2184995" y="1556610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r_thigh</a:t>
          </a:r>
          <a:endParaRPr lang="el-GR" sz="2000" kern="1200" dirty="0"/>
        </a:p>
      </dsp:txBody>
      <dsp:txXfrm>
        <a:off x="2184995" y="1556610"/>
        <a:ext cx="1280502" cy="390397"/>
      </dsp:txXfrm>
    </dsp:sp>
    <dsp:sp modelId="{40F398FE-7C35-485D-BF2E-512036A45758}">
      <dsp:nvSpPr>
        <dsp:cNvPr id="0" name=""/>
        <dsp:cNvSpPr/>
      </dsp:nvSpPr>
      <dsp:spPr>
        <a:xfrm>
          <a:off x="2184995" y="2044607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r_knee</a:t>
          </a:r>
          <a:endParaRPr lang="en-US" sz="2000" kern="1200" dirty="0" smtClean="0"/>
        </a:p>
      </dsp:txBody>
      <dsp:txXfrm>
        <a:off x="2184995" y="2044607"/>
        <a:ext cx="1280502" cy="390397"/>
      </dsp:txXfrm>
    </dsp:sp>
    <dsp:sp modelId="{0B7AA60E-7DEB-434C-A1BD-9E06869AD58E}">
      <dsp:nvSpPr>
        <dsp:cNvPr id="0" name=""/>
        <dsp:cNvSpPr/>
      </dsp:nvSpPr>
      <dsp:spPr>
        <a:xfrm>
          <a:off x="3721597" y="1800608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r_calf</a:t>
          </a:r>
          <a:endParaRPr lang="el-GR" sz="2000" kern="1200" dirty="0"/>
        </a:p>
      </dsp:txBody>
      <dsp:txXfrm>
        <a:off x="3721597" y="1800608"/>
        <a:ext cx="1280502" cy="390397"/>
      </dsp:txXfrm>
    </dsp:sp>
    <dsp:sp modelId="{5F7E7576-E6FA-4417-B9EE-9D598E9057C9}">
      <dsp:nvSpPr>
        <dsp:cNvPr id="0" name=""/>
        <dsp:cNvSpPr/>
      </dsp:nvSpPr>
      <dsp:spPr>
        <a:xfrm>
          <a:off x="3721597" y="2288605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r_ankle</a:t>
          </a:r>
          <a:endParaRPr lang="el-GR" sz="2000" kern="1200" dirty="0"/>
        </a:p>
      </dsp:txBody>
      <dsp:txXfrm>
        <a:off x="3721597" y="2288605"/>
        <a:ext cx="1280502" cy="390397"/>
      </dsp:txXfrm>
    </dsp:sp>
    <dsp:sp modelId="{E1F66FA2-F6C4-425B-90E8-0FB9F2A19C65}">
      <dsp:nvSpPr>
        <dsp:cNvPr id="0" name=""/>
        <dsp:cNvSpPr/>
      </dsp:nvSpPr>
      <dsp:spPr>
        <a:xfrm>
          <a:off x="5258200" y="2044607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r_hindfoot</a:t>
          </a:r>
          <a:endParaRPr lang="el-GR" sz="2000" kern="1200" dirty="0"/>
        </a:p>
      </dsp:txBody>
      <dsp:txXfrm>
        <a:off x="5258200" y="2044607"/>
        <a:ext cx="1280502" cy="390397"/>
      </dsp:txXfrm>
    </dsp:sp>
    <dsp:sp modelId="{79D26103-549D-45DC-A2F1-BF7A63BAB867}">
      <dsp:nvSpPr>
        <dsp:cNvPr id="0" name=""/>
        <dsp:cNvSpPr/>
      </dsp:nvSpPr>
      <dsp:spPr>
        <a:xfrm>
          <a:off x="5258200" y="2532603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r_midtarsal</a:t>
          </a:r>
          <a:endParaRPr lang="el-GR" sz="2000" kern="1200" dirty="0"/>
        </a:p>
      </dsp:txBody>
      <dsp:txXfrm>
        <a:off x="5258200" y="2532603"/>
        <a:ext cx="1280502" cy="390397"/>
      </dsp:txXfrm>
    </dsp:sp>
    <dsp:sp modelId="{090940C7-0B61-4DCE-99F0-CE02801D5A64}">
      <dsp:nvSpPr>
        <dsp:cNvPr id="0" name=""/>
        <dsp:cNvSpPr/>
      </dsp:nvSpPr>
      <dsp:spPr>
        <a:xfrm>
          <a:off x="6794802" y="2532603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r_middistal</a:t>
          </a:r>
          <a:endParaRPr lang="el-GR" sz="2000" kern="1200" dirty="0"/>
        </a:p>
      </dsp:txBody>
      <dsp:txXfrm>
        <a:off x="6794802" y="2532603"/>
        <a:ext cx="1280502" cy="390397"/>
      </dsp:txXfrm>
    </dsp:sp>
    <dsp:sp modelId="{B868EDDD-EC44-4787-BA90-A3EFA7E34A67}">
      <dsp:nvSpPr>
        <dsp:cNvPr id="0" name=""/>
        <dsp:cNvSpPr/>
      </dsp:nvSpPr>
      <dsp:spPr>
        <a:xfrm>
          <a:off x="648392" y="3752594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sacroiliac</a:t>
          </a:r>
          <a:endParaRPr lang="el-GR" sz="2000" kern="1200" dirty="0"/>
        </a:p>
      </dsp:txBody>
      <dsp:txXfrm>
        <a:off x="648392" y="3752594"/>
        <a:ext cx="1280502" cy="390397"/>
      </dsp:txXfrm>
    </dsp:sp>
    <dsp:sp modelId="{F4C877D0-924D-4F8A-B60B-199F0302FEAF}">
      <dsp:nvSpPr>
        <dsp:cNvPr id="0" name=""/>
        <dsp:cNvSpPr/>
      </dsp:nvSpPr>
      <dsp:spPr>
        <a:xfrm>
          <a:off x="2184995" y="2532603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pelvis</a:t>
          </a:r>
          <a:endParaRPr lang="el-GR" sz="2000" kern="1200" dirty="0"/>
        </a:p>
      </dsp:txBody>
      <dsp:txXfrm>
        <a:off x="2184995" y="2532603"/>
        <a:ext cx="1280502" cy="390397"/>
      </dsp:txXfrm>
    </dsp:sp>
    <dsp:sp modelId="{D31D3B89-0AF7-41F3-A420-6D4C0E1BEAAD}">
      <dsp:nvSpPr>
        <dsp:cNvPr id="0" name=""/>
        <dsp:cNvSpPr/>
      </dsp:nvSpPr>
      <dsp:spPr>
        <a:xfrm>
          <a:off x="2184995" y="3020599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l_shoulder</a:t>
          </a:r>
          <a:endParaRPr lang="el-GR" sz="2000" kern="1200" dirty="0"/>
        </a:p>
      </dsp:txBody>
      <dsp:txXfrm>
        <a:off x="2184995" y="3020599"/>
        <a:ext cx="1280502" cy="390397"/>
      </dsp:txXfrm>
    </dsp:sp>
    <dsp:sp modelId="{E2501E34-EEE6-4DE3-ADE2-7F193AF792FD}">
      <dsp:nvSpPr>
        <dsp:cNvPr id="0" name=""/>
        <dsp:cNvSpPr/>
      </dsp:nvSpPr>
      <dsp:spPr>
        <a:xfrm>
          <a:off x="3721597" y="2776601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l_upperarm</a:t>
          </a:r>
          <a:endParaRPr lang="el-GR" sz="2000" kern="1200" dirty="0"/>
        </a:p>
      </dsp:txBody>
      <dsp:txXfrm>
        <a:off x="3721597" y="2776601"/>
        <a:ext cx="1280502" cy="390397"/>
      </dsp:txXfrm>
    </dsp:sp>
    <dsp:sp modelId="{56C760CD-B537-425E-B733-92D8E3D816E1}">
      <dsp:nvSpPr>
        <dsp:cNvPr id="0" name=""/>
        <dsp:cNvSpPr/>
      </dsp:nvSpPr>
      <dsp:spPr>
        <a:xfrm>
          <a:off x="3721597" y="3264597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l_elbow</a:t>
          </a:r>
          <a:endParaRPr lang="el-GR" sz="2000" kern="1200" dirty="0"/>
        </a:p>
      </dsp:txBody>
      <dsp:txXfrm>
        <a:off x="3721597" y="3264597"/>
        <a:ext cx="1280502" cy="390397"/>
      </dsp:txXfrm>
    </dsp:sp>
    <dsp:sp modelId="{618876DA-6EB7-47EB-B9F5-6D9B5C9283A9}">
      <dsp:nvSpPr>
        <dsp:cNvPr id="0" name=""/>
        <dsp:cNvSpPr/>
      </dsp:nvSpPr>
      <dsp:spPr>
        <a:xfrm>
          <a:off x="5258200" y="3020599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l_forearm</a:t>
          </a:r>
          <a:endParaRPr lang="el-GR" sz="2000" kern="1200" dirty="0"/>
        </a:p>
      </dsp:txBody>
      <dsp:txXfrm>
        <a:off x="5258200" y="3020599"/>
        <a:ext cx="1280502" cy="390397"/>
      </dsp:txXfrm>
    </dsp:sp>
    <dsp:sp modelId="{EC2C9409-E1AC-42CA-8C2A-0D562C614610}">
      <dsp:nvSpPr>
        <dsp:cNvPr id="0" name=""/>
        <dsp:cNvSpPr/>
      </dsp:nvSpPr>
      <dsp:spPr>
        <a:xfrm>
          <a:off x="5258200" y="3508595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l_wrist</a:t>
          </a:r>
          <a:endParaRPr lang="el-GR" sz="2000" kern="1200" dirty="0"/>
        </a:p>
      </dsp:txBody>
      <dsp:txXfrm>
        <a:off x="5258200" y="3508595"/>
        <a:ext cx="1280502" cy="390397"/>
      </dsp:txXfrm>
    </dsp:sp>
    <dsp:sp modelId="{862A3C14-7E50-4AA1-B220-94C67BC7C017}">
      <dsp:nvSpPr>
        <dsp:cNvPr id="0" name=""/>
        <dsp:cNvSpPr/>
      </dsp:nvSpPr>
      <dsp:spPr>
        <a:xfrm>
          <a:off x="6794802" y="3508595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l_hand</a:t>
          </a:r>
          <a:endParaRPr lang="el-GR" sz="2000" kern="1200" dirty="0"/>
        </a:p>
      </dsp:txBody>
      <dsp:txXfrm>
        <a:off x="6794802" y="3508595"/>
        <a:ext cx="1280502" cy="390397"/>
      </dsp:txXfrm>
    </dsp:sp>
    <dsp:sp modelId="{63D251EF-3B7C-4FBA-8D48-BFD31D94A6B1}">
      <dsp:nvSpPr>
        <dsp:cNvPr id="0" name=""/>
        <dsp:cNvSpPr/>
      </dsp:nvSpPr>
      <dsp:spPr>
        <a:xfrm>
          <a:off x="2184995" y="3996592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r_shoulder</a:t>
          </a:r>
          <a:endParaRPr lang="el-GR" sz="2000" kern="1200" dirty="0"/>
        </a:p>
      </dsp:txBody>
      <dsp:txXfrm>
        <a:off x="2184995" y="3996592"/>
        <a:ext cx="1280502" cy="390397"/>
      </dsp:txXfrm>
    </dsp:sp>
    <dsp:sp modelId="{82068EDE-9C18-4993-A3FA-DB0A51E1E5B3}">
      <dsp:nvSpPr>
        <dsp:cNvPr id="0" name=""/>
        <dsp:cNvSpPr/>
      </dsp:nvSpPr>
      <dsp:spPr>
        <a:xfrm>
          <a:off x="3721597" y="3752594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r_upperarm</a:t>
          </a:r>
          <a:endParaRPr lang="el-GR" sz="2000" kern="1200" dirty="0"/>
        </a:p>
      </dsp:txBody>
      <dsp:txXfrm>
        <a:off x="3721597" y="3752594"/>
        <a:ext cx="1280502" cy="390397"/>
      </dsp:txXfrm>
    </dsp:sp>
    <dsp:sp modelId="{8441D95C-99F4-4A0D-BD18-F3EEFA29856C}">
      <dsp:nvSpPr>
        <dsp:cNvPr id="0" name=""/>
        <dsp:cNvSpPr/>
      </dsp:nvSpPr>
      <dsp:spPr>
        <a:xfrm>
          <a:off x="3721597" y="4240590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r_elow</a:t>
          </a:r>
          <a:endParaRPr lang="el-GR" sz="2000" kern="1200" dirty="0"/>
        </a:p>
      </dsp:txBody>
      <dsp:txXfrm>
        <a:off x="3721597" y="4240590"/>
        <a:ext cx="1280502" cy="390397"/>
      </dsp:txXfrm>
    </dsp:sp>
    <dsp:sp modelId="{E9CBB411-9A16-419B-AD7A-448AE192BA05}">
      <dsp:nvSpPr>
        <dsp:cNvPr id="0" name=""/>
        <dsp:cNvSpPr/>
      </dsp:nvSpPr>
      <dsp:spPr>
        <a:xfrm>
          <a:off x="5258200" y="3996592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r_forearm</a:t>
          </a:r>
          <a:endParaRPr lang="el-GR" sz="2000" kern="1200" dirty="0"/>
        </a:p>
      </dsp:txBody>
      <dsp:txXfrm>
        <a:off x="5258200" y="3996592"/>
        <a:ext cx="1280502" cy="390397"/>
      </dsp:txXfrm>
    </dsp:sp>
    <dsp:sp modelId="{4378452B-A4BB-41E4-ACC7-E3BD550A1263}">
      <dsp:nvSpPr>
        <dsp:cNvPr id="0" name=""/>
        <dsp:cNvSpPr/>
      </dsp:nvSpPr>
      <dsp:spPr>
        <a:xfrm>
          <a:off x="5258200" y="4484588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r_wrist</a:t>
          </a:r>
          <a:endParaRPr lang="el-GR" sz="2000" kern="1200" dirty="0"/>
        </a:p>
      </dsp:txBody>
      <dsp:txXfrm>
        <a:off x="5258200" y="4484588"/>
        <a:ext cx="1280502" cy="390397"/>
      </dsp:txXfrm>
    </dsp:sp>
    <dsp:sp modelId="{BAD116F8-7F09-4D64-AFED-D7A3D54A76E7}">
      <dsp:nvSpPr>
        <dsp:cNvPr id="0" name=""/>
        <dsp:cNvSpPr/>
      </dsp:nvSpPr>
      <dsp:spPr>
        <a:xfrm>
          <a:off x="6794802" y="4484588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r_hand</a:t>
          </a:r>
          <a:endParaRPr lang="el-GR" sz="2000" kern="1200" dirty="0"/>
        </a:p>
      </dsp:txBody>
      <dsp:txXfrm>
        <a:off x="6794802" y="4484588"/>
        <a:ext cx="1280502" cy="390397"/>
      </dsp:txXfrm>
    </dsp:sp>
    <dsp:sp modelId="{B130BB78-8E44-4F19-9A9B-0046B0B6D336}">
      <dsp:nvSpPr>
        <dsp:cNvPr id="0" name=""/>
        <dsp:cNvSpPr/>
      </dsp:nvSpPr>
      <dsp:spPr>
        <a:xfrm>
          <a:off x="2184995" y="4972584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vl5</a:t>
          </a:r>
          <a:endParaRPr lang="el-GR" sz="2000" kern="1200" dirty="0"/>
        </a:p>
      </dsp:txBody>
      <dsp:txXfrm>
        <a:off x="2184995" y="4972584"/>
        <a:ext cx="1280502" cy="390397"/>
      </dsp:txXfrm>
    </dsp:sp>
    <dsp:sp modelId="{BEE6D99F-13EA-4E77-82C4-41E7F26DA589}">
      <dsp:nvSpPr>
        <dsp:cNvPr id="0" name=""/>
        <dsp:cNvSpPr/>
      </dsp:nvSpPr>
      <dsp:spPr>
        <a:xfrm>
          <a:off x="3721597" y="4728586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l5</a:t>
          </a:r>
          <a:endParaRPr lang="el-GR" sz="2000" kern="1200" dirty="0"/>
        </a:p>
      </dsp:txBody>
      <dsp:txXfrm>
        <a:off x="3721597" y="4728586"/>
        <a:ext cx="1280502" cy="390397"/>
      </dsp:txXfrm>
    </dsp:sp>
    <dsp:sp modelId="{8BAF9980-1B2E-401C-8F31-3AC25DA65CB6}">
      <dsp:nvSpPr>
        <dsp:cNvPr id="0" name=""/>
        <dsp:cNvSpPr/>
      </dsp:nvSpPr>
      <dsp:spPr>
        <a:xfrm>
          <a:off x="3721597" y="5216582"/>
          <a:ext cx="1280502" cy="390397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skullbase</a:t>
          </a:r>
          <a:endParaRPr lang="el-GR" sz="2000" kern="1200" dirty="0"/>
        </a:p>
      </dsp:txBody>
      <dsp:txXfrm>
        <a:off x="3721597" y="5216582"/>
        <a:ext cx="1280502" cy="390397"/>
      </dsp:txXfrm>
    </dsp:sp>
    <dsp:sp modelId="{81565516-40F9-4374-AB79-CD046C1514C2}">
      <dsp:nvSpPr>
        <dsp:cNvPr id="0" name=""/>
        <dsp:cNvSpPr/>
      </dsp:nvSpPr>
      <dsp:spPr>
        <a:xfrm>
          <a:off x="5258200" y="5216582"/>
          <a:ext cx="1280502" cy="39039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skull</a:t>
          </a:r>
          <a:endParaRPr lang="el-GR" sz="2000" kern="1200" dirty="0"/>
        </a:p>
      </dsp:txBody>
      <dsp:txXfrm>
        <a:off x="5258200" y="5216582"/>
        <a:ext cx="1280502" cy="390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9803-3072-4D77-B751-14648D8A02BE}" type="datetimeFigureOut">
              <a:rPr lang="el-GR" smtClean="0"/>
              <a:pPr/>
              <a:t>23/6/2015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FE98-B6D7-422A-B799-BCF9B288E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917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EFE98-B6D7-422A-B799-BCF9B288EB73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62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BFFA-CFB4-4C44-A814-6A29B97824A6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D667-8744-4E5C-98B7-DAB1EF9ED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4114800" cy="1447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X3DOM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An introduction to x3dom – physics and making a ragdoll using </a:t>
            </a:r>
            <a:r>
              <a:rPr lang="en-US" i="1" dirty="0" err="1" smtClean="0">
                <a:solidFill>
                  <a:schemeClr val="bg1"/>
                </a:solidFill>
              </a:rPr>
              <a:t>hanim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685800" y="1600200"/>
            <a:ext cx="2590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H-</a:t>
            </a:r>
            <a:r>
              <a:rPr kumimoji="0" lang="en-US" sz="6000" b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Anim</a:t>
            </a:r>
            <a:endParaRPr kumimoji="0" lang="en-US" sz="6000" b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590800" y="23622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Bullet Physics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191000" y="1143000"/>
            <a:ext cx="1447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lackoak Std" pitchFamily="82" charset="0"/>
                <a:ea typeface="+mj-ea"/>
                <a:cs typeface="+mj-cs"/>
              </a:rPr>
              <a:t>+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lackoak Std" pitchFamily="82" charset="0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Alexandros-</a:t>
            </a:r>
            <a:r>
              <a:rPr lang="en-US" sz="1600" dirty="0" err="1" smtClean="0">
                <a:solidFill>
                  <a:schemeClr val="bg1"/>
                </a:solidFill>
              </a:rPr>
              <a:t>Apollon</a:t>
            </a:r>
            <a:r>
              <a:rPr lang="en-US" sz="1600" dirty="0" smtClean="0">
                <a:solidFill>
                  <a:schemeClr val="bg1"/>
                </a:solidFill>
              </a:rPr>
              <a:t> Rodopoulos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TEI of Crete MCLAB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7" name="Picture 1" descr="C:\Users\Alexapollo\Desktop\W3D_CUB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04800" y="6096000"/>
            <a:ext cx="574675" cy="63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TextBox"/>
          <p:cNvSpPr txBox="1"/>
          <p:nvPr/>
        </p:nvSpPr>
        <p:spPr>
          <a:xfrm>
            <a:off x="838200" y="6324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bg1"/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24580" name="Picture 4" descr="C:\Users\Alexapollo\Desktop\mcl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7797061" y="6096000"/>
            <a:ext cx="965939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Displacer Node </a:t>
            </a:r>
          </a:p>
          <a:p>
            <a:r>
              <a:rPr lang="en-US" b="1" dirty="0" smtClean="0"/>
              <a:t>Identifies</a:t>
            </a:r>
            <a:r>
              <a:rPr lang="en-US" dirty="0" smtClean="0"/>
              <a:t> specific groups of vertices</a:t>
            </a:r>
            <a:r>
              <a:rPr lang="en-US" dirty="0"/>
              <a:t> </a:t>
            </a:r>
            <a:r>
              <a:rPr lang="en-US" dirty="0" smtClean="0"/>
              <a:t>(eyebrows)</a:t>
            </a:r>
          </a:p>
          <a:p>
            <a:r>
              <a:rPr lang="en-US" dirty="0" smtClean="0"/>
              <a:t>Represents particular muscular action</a:t>
            </a:r>
          </a:p>
          <a:p>
            <a:r>
              <a:rPr lang="en-US" dirty="0" smtClean="0"/>
              <a:t>Complete configuration of vertices in a Segment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159968"/>
              </p:ext>
            </p:extLst>
          </p:nvPr>
        </p:nvGraphicFramePr>
        <p:xfrm>
          <a:off x="664298" y="4786548"/>
          <a:ext cx="7815404" cy="18428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3602"/>
                <a:gridCol w="473180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Fields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l-GR" sz="2800" dirty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name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Must</a:t>
                      </a:r>
                      <a:r>
                        <a:rPr lang="en-US" sz="2400" baseline="0" dirty="0" smtClean="0"/>
                        <a:t> exists , "_feature" suffix or “_action” for motion</a:t>
                      </a:r>
                      <a:endParaRPr lang="el-GR" sz="2400" dirty="0" smtClean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r>
                        <a:rPr lang="en-US" sz="2400" i="1" dirty="0" smtClean="0"/>
                        <a:t>others</a:t>
                      </a:r>
                      <a:r>
                        <a:rPr lang="en-US" sz="2400" dirty="0" smtClean="0"/>
                        <a:t>…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Humanoid Node </a:t>
            </a:r>
          </a:p>
          <a:p>
            <a:r>
              <a:rPr lang="en-US" b="1" dirty="0" smtClean="0"/>
              <a:t>Stores</a:t>
            </a:r>
            <a:r>
              <a:rPr lang="en-US" dirty="0" smtClean="0"/>
              <a:t> human-readable data</a:t>
            </a:r>
          </a:p>
          <a:p>
            <a:r>
              <a:rPr lang="en-US" dirty="0" smtClean="0"/>
              <a:t>Can be used for positioning in space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0288215"/>
              </p:ext>
            </p:extLst>
          </p:nvPr>
        </p:nvGraphicFramePr>
        <p:xfrm>
          <a:off x="664298" y="3352800"/>
          <a:ext cx="7870102" cy="32273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05183"/>
                <a:gridCol w="4764919"/>
              </a:tblGrid>
              <a:tr h="58751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Fields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l-GR" sz="2800" dirty="0"/>
                    </a:p>
                  </a:txBody>
                  <a:tcPr/>
                </a:tc>
              </a:tr>
              <a:tr h="56889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name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Must</a:t>
                      </a:r>
                      <a:r>
                        <a:rPr lang="en-US" sz="2400" baseline="0" dirty="0" smtClean="0"/>
                        <a:t> be present, for identification </a:t>
                      </a:r>
                      <a:endParaRPr lang="el-GR" sz="2400" dirty="0" smtClean="0"/>
                    </a:p>
                  </a:txBody>
                  <a:tcPr/>
                </a:tc>
              </a:tr>
              <a:tr h="56889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version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Version</a:t>
                      </a:r>
                      <a:r>
                        <a:rPr lang="en-US" sz="2400" baseline="0" dirty="0" smtClean="0"/>
                        <a:t> of specification that follows</a:t>
                      </a:r>
                      <a:endParaRPr lang="el-GR" sz="2400" dirty="0" smtClean="0"/>
                    </a:p>
                  </a:txBody>
                  <a:tcPr/>
                </a:tc>
              </a:tr>
              <a:tr h="933119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info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Information's</a:t>
                      </a:r>
                      <a:r>
                        <a:rPr lang="en-US" sz="2400" baseline="0" dirty="0" smtClean="0"/>
                        <a:t> about the author and the model</a:t>
                      </a:r>
                      <a:endParaRPr lang="el-GR" sz="2400" dirty="0" smtClean="0"/>
                    </a:p>
                  </a:txBody>
                  <a:tcPr/>
                </a:tc>
              </a:tr>
              <a:tr h="5688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r>
                        <a:rPr lang="en-US" sz="2400" i="1" dirty="0" smtClean="0"/>
                        <a:t>others</a:t>
                      </a:r>
                      <a:r>
                        <a:rPr lang="en-US" sz="2400" dirty="0" smtClean="0"/>
                        <a:t>…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Basic Modeling</a:t>
            </a:r>
            <a:endParaRPr lang="en-US" dirty="0" smtClean="0"/>
          </a:p>
          <a:p>
            <a:r>
              <a:rPr lang="en-US" dirty="0" smtClean="0"/>
              <a:t>The humanoid must be in a standing position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Facing +Z, +Y Up and +X to the humanoid’s</a:t>
            </a:r>
            <a:r>
              <a:rPr lang="en-US" dirty="0"/>
              <a:t> </a:t>
            </a:r>
            <a:r>
              <a:rPr lang="en-US" dirty="0" smtClean="0"/>
              <a:t>left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Origin (0,0,0) located at ground level between the feet</a:t>
            </a:r>
          </a:p>
          <a:p>
            <a:endParaRPr lang="en-US" dirty="0" smtClean="0"/>
          </a:p>
        </p:txBody>
      </p:sp>
      <p:pic>
        <p:nvPicPr>
          <p:cNvPr id="4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7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75460" y="228600"/>
            <a:ext cx="5593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r>
              <a:rPr lang="en-US" u="sng" dirty="0" smtClean="0"/>
              <a:t> Hierarchy-Names</a:t>
            </a:r>
            <a:endParaRPr lang="en-US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26339254"/>
              </p:ext>
            </p:extLst>
          </p:nvPr>
        </p:nvGraphicFramePr>
        <p:xfrm>
          <a:off x="228600" y="9906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0" y="1219200"/>
            <a:ext cx="1143000" cy="457200"/>
          </a:xfrm>
          <a:prstGeom prst="rect">
            <a:avLst/>
          </a:prstGeom>
          <a:solidFill>
            <a:srgbClr val="4BACC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Joint</a:t>
            </a:r>
            <a:endParaRPr lang="el-G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620000" y="1752600"/>
            <a:ext cx="1143000" cy="457200"/>
          </a:xfrm>
          <a:prstGeom prst="rect">
            <a:avLst/>
          </a:prstGeom>
          <a:solidFill>
            <a:srgbClr val="9BBB5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Segment</a:t>
            </a:r>
            <a:endParaRPr lang="el-GR" sz="2000" b="1" dirty="0"/>
          </a:p>
        </p:txBody>
      </p:sp>
      <p:pic>
        <p:nvPicPr>
          <p:cNvPr id="7" name="Picture 1" descr="C:\Users\Alexapollo\Desktop\W3D_CUBE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0" name="Picture 4" descr="C:\Users\Alexapollo\Desktop\mclab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8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H-</a:t>
            </a:r>
            <a:r>
              <a:rPr lang="en-US" b="1" dirty="0" err="1" smtClean="0"/>
              <a:t>Anim</a:t>
            </a:r>
            <a:r>
              <a:rPr lang="en-US" dirty="0" smtClean="0"/>
              <a:t> in </a:t>
            </a:r>
            <a:r>
              <a:rPr lang="en-US" b="1" dirty="0" smtClean="0"/>
              <a:t>X3DOM: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856405"/>
            <a:ext cx="5181600" cy="500768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381000" y="1905000"/>
            <a:ext cx="1371600" cy="5105400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981200" y="2057400"/>
            <a:ext cx="609600" cy="1447800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 Brace 8"/>
          <p:cNvSpPr/>
          <p:nvPr/>
        </p:nvSpPr>
        <p:spPr>
          <a:xfrm flipH="1">
            <a:off x="6934200" y="2133600"/>
            <a:ext cx="609600" cy="12192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 node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734300" y="568283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Segment node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3773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</a:t>
            </a:r>
          </a:p>
          <a:p>
            <a:pPr algn="ctr"/>
            <a:r>
              <a:rPr lang="en-US" dirty="0" smtClean="0"/>
              <a:t>node</a:t>
            </a:r>
            <a:endParaRPr lang="el-GR" dirty="0"/>
          </a:p>
        </p:txBody>
      </p:sp>
      <p:sp>
        <p:nvSpPr>
          <p:cNvPr id="13" name="Left Brace 12"/>
          <p:cNvSpPr/>
          <p:nvPr/>
        </p:nvSpPr>
        <p:spPr>
          <a:xfrm>
            <a:off x="2133600" y="5181599"/>
            <a:ext cx="609600" cy="1648795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181100" y="565769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</a:t>
            </a:r>
          </a:p>
          <a:p>
            <a:pPr algn="ctr"/>
            <a:r>
              <a:rPr lang="en-US" dirty="0" smtClean="0"/>
              <a:t>node</a:t>
            </a:r>
            <a:endParaRPr lang="el-GR" dirty="0"/>
          </a:p>
        </p:txBody>
      </p:sp>
      <p:sp>
        <p:nvSpPr>
          <p:cNvPr id="15" name="Left Brace 14"/>
          <p:cNvSpPr/>
          <p:nvPr/>
        </p:nvSpPr>
        <p:spPr>
          <a:xfrm flipH="1">
            <a:off x="7391400" y="5285005"/>
            <a:ext cx="609600" cy="1447800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1133475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Segment node</a:t>
            </a:r>
            <a:endParaRPr lang="el-GR" dirty="0"/>
          </a:p>
        </p:txBody>
      </p:sp>
      <p:sp>
        <p:nvSpPr>
          <p:cNvPr id="17" name="Left Brace 16"/>
          <p:cNvSpPr/>
          <p:nvPr/>
        </p:nvSpPr>
        <p:spPr>
          <a:xfrm flipH="1">
            <a:off x="6096000" y="5371264"/>
            <a:ext cx="609600" cy="1029536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6362700" y="550750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 node</a:t>
            </a:r>
            <a:endParaRPr lang="el-GR" dirty="0"/>
          </a:p>
        </p:txBody>
      </p:sp>
      <p:pic>
        <p:nvPicPr>
          <p:cNvPr id="19" name="Picture 1" descr="C:\Users\Alexapollo\Desktop\W3D_CUB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22" name="Picture 4" descr="C:\Users\Alexapollo\Desktop\mclab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H-</a:t>
            </a:r>
            <a:r>
              <a:rPr lang="en-US" b="1" dirty="0" err="1" smtClean="0"/>
              <a:t>Anim</a:t>
            </a:r>
            <a:r>
              <a:rPr lang="en-US" dirty="0" smtClean="0"/>
              <a:t> in </a:t>
            </a:r>
            <a:r>
              <a:rPr lang="en-US" b="1" dirty="0" smtClean="0"/>
              <a:t>X3DOM: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72147"/>
            <a:ext cx="4976695" cy="48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209799"/>
            <a:ext cx="3169447" cy="38575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24400" y="3581400"/>
            <a:ext cx="1678286" cy="9525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Visual</a:t>
            </a:r>
            <a:endParaRPr lang="el-GR" sz="20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676400" y="1600200"/>
            <a:ext cx="2514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dirty="0" err="1" smtClean="0">
                <a:solidFill>
                  <a:schemeClr val="bg1"/>
                </a:solidFill>
              </a:rPr>
              <a:t>html</a:t>
            </a:r>
            <a:r>
              <a:rPr lang="en-US" b="1" dirty="0" smtClean="0">
                <a:solidFill>
                  <a:schemeClr val="bg1"/>
                </a:solidFill>
              </a:rPr>
              <a:t> Code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477000" y="1840468"/>
            <a:ext cx="1905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X3D Scene</a:t>
            </a:r>
            <a:endParaRPr lang="en-US" b="1" dirty="0"/>
          </a:p>
        </p:txBody>
      </p:sp>
      <p:pic>
        <p:nvPicPr>
          <p:cNvPr id="9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2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Bullet Physics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Is a </a:t>
            </a:r>
            <a:r>
              <a:rPr lang="en-US" b="1" dirty="0" smtClean="0"/>
              <a:t>physics engine </a:t>
            </a:r>
            <a:r>
              <a:rPr lang="en-US" dirty="0" smtClean="0"/>
              <a:t>giving us simulation</a:t>
            </a:r>
          </a:p>
          <a:p>
            <a:r>
              <a:rPr lang="en-US" dirty="0" smtClean="0"/>
              <a:t>Is written in C, C++</a:t>
            </a:r>
          </a:p>
          <a:p>
            <a:r>
              <a:rPr lang="en-US" b="1" dirty="0" smtClean="0"/>
              <a:t>Free</a:t>
            </a:r>
            <a:r>
              <a:rPr lang="en-US" dirty="0" smtClean="0"/>
              <a:t> and </a:t>
            </a:r>
            <a:r>
              <a:rPr lang="en-US" b="1" dirty="0" smtClean="0"/>
              <a:t>open-source</a:t>
            </a:r>
            <a:r>
              <a:rPr lang="en-US" dirty="0" smtClean="0"/>
              <a:t> software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2873329"/>
              </p:ext>
            </p:extLst>
          </p:nvPr>
        </p:nvGraphicFramePr>
        <p:xfrm>
          <a:off x="1238250" y="3378200"/>
          <a:ext cx="6667500" cy="287020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33750"/>
                <a:gridCol w="3333750"/>
              </a:tblGrid>
              <a:tr h="6446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Features</a:t>
                      </a:r>
                      <a:endParaRPr lang="el-G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About</a:t>
                      </a:r>
                      <a:endParaRPr lang="el-GR" sz="2800" dirty="0"/>
                    </a:p>
                  </a:txBody>
                  <a:tcPr/>
                </a:tc>
              </a:tr>
              <a:tr h="11127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Simulation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Collision detection, soft and rigid body dynamics</a:t>
                      </a:r>
                      <a:endParaRPr lang="el-GR" sz="2400" dirty="0"/>
                    </a:p>
                  </a:txBody>
                  <a:tcPr/>
                </a:tc>
              </a:tr>
              <a:tr h="111275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Collision shapes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Sphere</a:t>
                      </a:r>
                      <a:r>
                        <a:rPr lang="en-US" sz="2400" baseline="0" dirty="0" smtClean="0"/>
                        <a:t>, box, cylinder, cone, convex hull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Bullet Physics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Ammo.js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direct port of Bullet physics to JavaScript (</a:t>
            </a:r>
            <a:r>
              <a:rPr lang="en-US" i="1" dirty="0" smtClean="0"/>
              <a:t>for web using</a:t>
            </a:r>
            <a:r>
              <a:rPr lang="en-US" dirty="0" smtClean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921222"/>
              </p:ext>
            </p:extLst>
          </p:nvPr>
        </p:nvGraphicFramePr>
        <p:xfrm>
          <a:off x="952500" y="2969835"/>
          <a:ext cx="7239000" cy="35833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83446"/>
                <a:gridCol w="3855554"/>
              </a:tblGrid>
              <a:tr h="840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Collider Shapes</a:t>
                      </a:r>
                      <a:endParaRPr lang="el-GR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Constraining Methods</a:t>
                      </a:r>
                      <a:endParaRPr lang="el-GR" sz="2800" dirty="0"/>
                    </a:p>
                  </a:txBody>
                  <a:tcPr/>
                </a:tc>
              </a:tr>
              <a:tr h="45118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btSphereShape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btPoint2PointConstraint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btBoxShape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btSliderConstraint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btCylinderShape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btGeneric6DofConstraint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btConeShape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btUniversalConstraint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btConvexHullShape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btHingeConstraint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btCapsuleShape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btConeTwistConstraint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Bullet Physics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BulletPhysics.js </a:t>
            </a:r>
          </a:p>
          <a:p>
            <a:r>
              <a:rPr lang="en-US" dirty="0" smtClean="0"/>
              <a:t>Is an implementation of </a:t>
            </a:r>
            <a:r>
              <a:rPr lang="en-US" b="1" dirty="0" smtClean="0"/>
              <a:t>rigid body physics</a:t>
            </a:r>
            <a:r>
              <a:rPr lang="en-US" dirty="0" smtClean="0"/>
              <a:t> for </a:t>
            </a:r>
            <a:r>
              <a:rPr lang="en-US" b="1" dirty="0" smtClean="0"/>
              <a:t>X3DOM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Enables </a:t>
            </a:r>
            <a:r>
              <a:rPr lang="en-US" b="1" dirty="0" smtClean="0"/>
              <a:t>real-time</a:t>
            </a:r>
            <a:r>
              <a:rPr lang="en-US" dirty="0" smtClean="0"/>
              <a:t> physics simulation in X3D scenes</a:t>
            </a:r>
          </a:p>
        </p:txBody>
      </p:sp>
      <p:pic>
        <p:nvPicPr>
          <p:cNvPr id="4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7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Pairing </a:t>
            </a:r>
            <a:r>
              <a:rPr lang="en-US" b="1" dirty="0" smtClean="0"/>
              <a:t>Ammo.js</a:t>
            </a:r>
            <a:r>
              <a:rPr lang="en-US" dirty="0" smtClean="0"/>
              <a:t> with </a:t>
            </a:r>
            <a:r>
              <a:rPr lang="en-US" b="1" dirty="0" smtClean="0"/>
              <a:t>BulletPhysics.js </a:t>
            </a:r>
            <a:r>
              <a:rPr lang="en-US" dirty="0" smtClean="0"/>
              <a:t>(</a:t>
            </a:r>
            <a:r>
              <a:rPr lang="en-US" i="1" dirty="0" err="1" smtClean="0"/>
              <a:t>Collidable</a:t>
            </a:r>
            <a:r>
              <a:rPr lang="en-US" dirty="0" smtClean="0"/>
              <a:t> </a:t>
            </a:r>
            <a:r>
              <a:rPr lang="en-US" i="1" dirty="0" smtClean="0"/>
              <a:t>Shapes</a:t>
            </a:r>
            <a:r>
              <a:rPr lang="en-US" dirty="0" smtClean="0"/>
              <a:t>)</a:t>
            </a:r>
            <a:endParaRPr lang="en-US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3313985"/>
              </p:ext>
            </p:extLst>
          </p:nvPr>
        </p:nvGraphicFramePr>
        <p:xfrm>
          <a:off x="952500" y="2590800"/>
          <a:ext cx="7429500" cy="35833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43300"/>
                <a:gridCol w="3886200"/>
              </a:tblGrid>
              <a:tr h="840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X3D </a:t>
                      </a:r>
                      <a:r>
                        <a:rPr lang="en-GB" sz="2800" dirty="0" err="1" smtClean="0"/>
                        <a:t>Collidable</a:t>
                      </a:r>
                      <a:r>
                        <a:rPr lang="en-GB" sz="2800" dirty="0" smtClean="0"/>
                        <a:t> Shapes</a:t>
                      </a:r>
                      <a:endParaRPr lang="en-GB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Ammo.js Collider</a:t>
                      </a:r>
                      <a:r>
                        <a:rPr lang="en-GB" sz="2800" baseline="0" dirty="0" smtClean="0"/>
                        <a:t> Shapes</a:t>
                      </a:r>
                      <a:endParaRPr lang="el-GR" sz="2800" dirty="0"/>
                    </a:p>
                  </a:txBody>
                  <a:tcPr/>
                </a:tc>
              </a:tr>
              <a:tr h="45118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Sphere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btSphereShape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Box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btSphereShape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Cylinder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btCylinderShape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btConeShape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IndexedFaceSet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btConvexHullShape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“Not exist”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btCapsuleShape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- Τίτλος"/>
          <p:cNvSpPr txBox="1">
            <a:spLocks/>
          </p:cNvSpPr>
          <p:nvPr/>
        </p:nvSpPr>
        <p:spPr>
          <a:xfrm>
            <a:off x="2560320" y="228600"/>
            <a:ext cx="4023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X3D-Bullet Physics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0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1143000"/>
          </a:xfrm>
        </p:spPr>
        <p:txBody>
          <a:bodyPr/>
          <a:lstStyle/>
          <a:p>
            <a:r>
              <a:rPr lang="en-US" u="sng" dirty="0" smtClean="0"/>
              <a:t>SCOPE</a:t>
            </a:r>
            <a:endParaRPr lang="en-US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Kinesiology</a:t>
            </a:r>
          </a:p>
          <a:p>
            <a:r>
              <a:rPr lang="en-US" i="1" dirty="0" smtClean="0"/>
              <a:t>Introduce H-</a:t>
            </a:r>
            <a:r>
              <a:rPr lang="en-US" i="1" dirty="0" err="1" smtClean="0"/>
              <a:t>Anim</a:t>
            </a:r>
            <a:endParaRPr lang="en-US" i="1" dirty="0" smtClean="0"/>
          </a:p>
          <a:p>
            <a:r>
              <a:rPr lang="en-US" i="1" dirty="0" smtClean="0"/>
              <a:t>Bullet Physics / Ammo.js</a:t>
            </a:r>
          </a:p>
          <a:p>
            <a:r>
              <a:rPr lang="en-US" i="1" dirty="0" smtClean="0"/>
              <a:t>Exploit H-</a:t>
            </a:r>
            <a:r>
              <a:rPr lang="en-US" i="1" dirty="0" err="1" smtClean="0"/>
              <a:t>Anim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Pairing </a:t>
            </a:r>
            <a:r>
              <a:rPr lang="en-US" b="1" dirty="0" smtClean="0"/>
              <a:t>Ammo.js</a:t>
            </a:r>
            <a:r>
              <a:rPr lang="en-US" dirty="0" smtClean="0"/>
              <a:t> with </a:t>
            </a:r>
            <a:r>
              <a:rPr lang="en-US" b="1" dirty="0" smtClean="0"/>
              <a:t>BulletPhysics.js </a:t>
            </a:r>
            <a:r>
              <a:rPr lang="en-US" dirty="0" smtClean="0"/>
              <a:t>(</a:t>
            </a:r>
            <a:r>
              <a:rPr lang="en-US" i="1" dirty="0" smtClean="0"/>
              <a:t>Constrains-Joints</a:t>
            </a:r>
            <a:r>
              <a:rPr lang="en-US" dirty="0" smtClean="0"/>
              <a:t>)</a:t>
            </a:r>
            <a:endParaRPr lang="en-US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38075"/>
              </p:ext>
            </p:extLst>
          </p:nvPr>
        </p:nvGraphicFramePr>
        <p:xfrm>
          <a:off x="571500" y="2590800"/>
          <a:ext cx="8001000" cy="35833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48000"/>
                <a:gridCol w="4953000"/>
              </a:tblGrid>
              <a:tr h="84016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X3D Joints Types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Ammo.js Constraining Methods</a:t>
                      </a:r>
                      <a:endParaRPr lang="el-GR" sz="2800" dirty="0"/>
                    </a:p>
                  </a:txBody>
                  <a:tcPr/>
                </a:tc>
              </a:tr>
              <a:tr h="45118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BallJoint</a:t>
                      </a:r>
                      <a:r>
                        <a:rPr lang="en-GB" sz="240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btPoint2PointConstraint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SliderJoint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btSliderConstraint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MotorJoint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btGeneric6DofConstraint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UniversalJoint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btUniversalConstraint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SingleAxisHingeJoint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btHingeConstraint</a:t>
                      </a:r>
                      <a:endParaRPr lang="el-GR" sz="2400" dirty="0"/>
                    </a:p>
                  </a:txBody>
                  <a:tcPr/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DoubleAxisHingeJoint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btHingeConstraint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Demo 1:</a:t>
            </a:r>
          </a:p>
          <a:p>
            <a:pPr marL="0" indent="0">
              <a:buNone/>
            </a:pPr>
            <a:r>
              <a:rPr lang="en-US" dirty="0" smtClean="0"/>
              <a:t>Create a simple scene with rigid bodies </a:t>
            </a:r>
          </a:p>
          <a:p>
            <a:endParaRPr lang="en-US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rigi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62" y="2514600"/>
            <a:ext cx="8456676" cy="4251960"/>
          </a:xfrm>
          <a:prstGeom prst="rect">
            <a:avLst/>
          </a:prstGeom>
        </p:spPr>
      </p:pic>
      <p:sp>
        <p:nvSpPr>
          <p:cNvPr id="10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Transform Node (</a:t>
            </a:r>
            <a:r>
              <a:rPr lang="en-US" i="1" dirty="0" smtClean="0"/>
              <a:t>appears in X3D Scene “visual”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3332039"/>
              </p:ext>
            </p:extLst>
          </p:nvPr>
        </p:nvGraphicFramePr>
        <p:xfrm>
          <a:off x="685800" y="2038350"/>
          <a:ext cx="8351144" cy="4286250"/>
        </p:xfrm>
        <a:graphic>
          <a:graphicData uri="http://schemas.openxmlformats.org/presentationml/2006/ole">
            <p:oleObj spid="_x0000_s2109" name="Document" r:id="rId3" imgW="6998545" imgH="3611052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of transform and location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194" y="449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Size of box (X,Y,Z)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9128" y="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Colors or texture image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2560320" y="228600"/>
            <a:ext cx="4023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X3D-Bullet Physics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3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CollidableShape</a:t>
            </a:r>
            <a:r>
              <a:rPr lang="en-US" b="1" dirty="0" smtClean="0"/>
              <a:t> Node (</a:t>
            </a:r>
            <a:r>
              <a:rPr lang="en-US" i="1" dirty="0" smtClean="0"/>
              <a:t>Physics part I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6977717"/>
              </p:ext>
            </p:extLst>
          </p:nvPr>
        </p:nvGraphicFramePr>
        <p:xfrm>
          <a:off x="685800" y="2114550"/>
          <a:ext cx="8324850" cy="4286250"/>
        </p:xfrm>
        <a:graphic>
          <a:graphicData uri="http://schemas.openxmlformats.org/presentationml/2006/ole">
            <p:oleObj spid="_x0000_s3132" name="Document" r:id="rId3" imgW="6998545" imgH="3611052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0760" y="3048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with the same attributes from Transform and USE it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2560320" y="228600"/>
            <a:ext cx="4023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X3D-Bullet Physics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1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4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RigidBody</a:t>
            </a:r>
            <a:r>
              <a:rPr lang="en-US" b="1" dirty="0" smtClean="0"/>
              <a:t> Node (</a:t>
            </a:r>
            <a:r>
              <a:rPr lang="en-US" i="1" dirty="0" smtClean="0"/>
              <a:t>Physics part II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5518205"/>
              </p:ext>
            </p:extLst>
          </p:nvPr>
        </p:nvGraphicFramePr>
        <p:xfrm>
          <a:off x="533400" y="2057488"/>
          <a:ext cx="7543800" cy="4419512"/>
        </p:xfrm>
        <a:graphic>
          <a:graphicData uri="http://schemas.openxmlformats.org/presentationml/2006/ole">
            <p:oleObj spid="_x0000_s4156" name="Document" r:id="rId3" imgW="5662829" imgH="3334229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213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Collection of rigid bodies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Defines gravity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2811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rigid body inside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8158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Defines attributes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0" y="442707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mass=0 gravity doesn’t affect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42707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fixed=true, then can’t be use mouse on it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2976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an exist </a:t>
            </a:r>
            <a:r>
              <a:rPr lang="en-US" dirty="0" err="1" smtClean="0">
                <a:solidFill>
                  <a:srgbClr val="FF0000"/>
                </a:solidFill>
              </a:rPr>
              <a:t>collidable</a:t>
            </a:r>
            <a:r>
              <a:rPr lang="en-US" dirty="0" smtClean="0">
                <a:solidFill>
                  <a:srgbClr val="FF0000"/>
                </a:solidFill>
              </a:rPr>
              <a:t> shape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12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6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CollisionSensor</a:t>
            </a:r>
            <a:r>
              <a:rPr lang="en-US" b="1" dirty="0" smtClean="0"/>
              <a:t> Node (</a:t>
            </a:r>
            <a:r>
              <a:rPr lang="en-US" i="1" dirty="0" smtClean="0"/>
              <a:t>Physics part III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3073150"/>
              </p:ext>
            </p:extLst>
          </p:nvPr>
        </p:nvGraphicFramePr>
        <p:xfrm>
          <a:off x="534988" y="2054225"/>
          <a:ext cx="8110537" cy="4619625"/>
        </p:xfrm>
        <a:graphic>
          <a:graphicData uri="http://schemas.openxmlformats.org/presentationml/2006/ole">
            <p:oleObj spid="_x0000_s5176" name="Έγγραφο" r:id="rId3" imgW="6135878" imgH="3503856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22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Sense the collisions of rigid bodies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364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Setting the attributes and behaviors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507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of </a:t>
            </a:r>
            <a:r>
              <a:rPr lang="en-US" dirty="0" err="1" smtClean="0">
                <a:solidFill>
                  <a:srgbClr val="FF0000"/>
                </a:solidFill>
              </a:rPr>
              <a:t>collidable</a:t>
            </a:r>
            <a:r>
              <a:rPr lang="en-US" dirty="0" smtClean="0">
                <a:solidFill>
                  <a:srgbClr val="FF0000"/>
                </a:solidFill>
              </a:rPr>
              <a:t> shape and enabled it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9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3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Demo 2:</a:t>
            </a:r>
          </a:p>
          <a:p>
            <a:pPr marL="0" indent="0">
              <a:buNone/>
            </a:pPr>
            <a:r>
              <a:rPr lang="en-US" dirty="0" smtClean="0"/>
              <a:t>Adding a simple hinge joint in the scene</a:t>
            </a:r>
          </a:p>
          <a:p>
            <a:endParaRPr lang="en-US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join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62" y="2514600"/>
            <a:ext cx="8456676" cy="4251960"/>
          </a:xfrm>
          <a:prstGeom prst="rect">
            <a:avLst/>
          </a:prstGeom>
        </p:spPr>
      </p:pic>
      <p:sp>
        <p:nvSpPr>
          <p:cNvPr id="10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Joint Node (</a:t>
            </a:r>
            <a:r>
              <a:rPr lang="en-US" i="1" dirty="0" smtClean="0"/>
              <a:t>hinge constraint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2215932"/>
              </p:ext>
            </p:extLst>
          </p:nvPr>
        </p:nvGraphicFramePr>
        <p:xfrm>
          <a:off x="685800" y="2038350"/>
          <a:ext cx="8324850" cy="4295775"/>
        </p:xfrm>
        <a:graphic>
          <a:graphicData uri="http://schemas.openxmlformats.org/presentationml/2006/ole">
            <p:oleObj spid="_x0000_s6187" name="Document" r:id="rId3" imgW="6998545" imgH="3615738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35232" y="1885416"/>
            <a:ext cx="19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Includes joints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3212" y="480024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rigid bodies as body1 and body2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88" y="2514600"/>
            <a:ext cx="43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Setting attributes </a:t>
            </a:r>
            <a:r>
              <a:rPr lang="en-US" dirty="0" err="1" smtClean="0">
                <a:solidFill>
                  <a:srgbClr val="FF0000"/>
                </a:solidFill>
              </a:rPr>
              <a:t>anchorPoints</a:t>
            </a:r>
            <a:r>
              <a:rPr lang="en-US" dirty="0" smtClean="0">
                <a:solidFill>
                  <a:srgbClr val="FF0000"/>
                </a:solidFill>
              </a:rPr>
              <a:t> of rigid bodies (depend from their size)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67474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Setting limits and axis of rotation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10" name="Picture 1" descr="C:\Users\Alexapollo\Desktop\W3D_CUB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4" name="Picture 4" descr="C:\Users\Alexapollo\Desktop\mclab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2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Demo 3:</a:t>
            </a:r>
          </a:p>
          <a:p>
            <a:pPr marL="0" indent="0">
              <a:buNone/>
            </a:pPr>
            <a:r>
              <a:rPr lang="en-US" dirty="0" smtClean="0"/>
              <a:t>Create a </a:t>
            </a:r>
            <a:r>
              <a:rPr lang="en-US" smtClean="0"/>
              <a:t>basic ragdoll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ragdo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62" y="2514600"/>
            <a:ext cx="8456676" cy="4251960"/>
          </a:xfrm>
          <a:prstGeom prst="rect">
            <a:avLst/>
          </a:prstGeom>
        </p:spPr>
      </p:pic>
      <p:sp>
        <p:nvSpPr>
          <p:cNvPr id="10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Ragdoll</a:t>
            </a:r>
          </a:p>
          <a:p>
            <a:r>
              <a:rPr lang="en-US" dirty="0" smtClean="0"/>
              <a:t>In order to simulate human motion we implemented a new joint</a:t>
            </a:r>
          </a:p>
          <a:p>
            <a:endParaRPr lang="en-US" dirty="0" smtClean="0"/>
          </a:p>
          <a:p>
            <a:r>
              <a:rPr lang="en-US" b="1" dirty="0" err="1" smtClean="0"/>
              <a:t>ConeTwistJoint</a:t>
            </a:r>
            <a:r>
              <a:rPr lang="en-US" b="1" dirty="0" smtClean="0"/>
              <a:t> </a:t>
            </a:r>
            <a:r>
              <a:rPr lang="en-US" dirty="0" smtClean="0"/>
              <a:t>is useful for limbs like the upper arm or the upper leg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4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3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Kinesiology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Is the </a:t>
            </a:r>
            <a:r>
              <a:rPr lang="en-US" dirty="0"/>
              <a:t>study of human and animal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major </a:t>
            </a:r>
            <a:r>
              <a:rPr lang="en-US" dirty="0" smtClean="0"/>
              <a:t>systems: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Nervous System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Skeletal System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Muscular System</a:t>
            </a:r>
            <a:endParaRPr lang="en-US" dirty="0" smtClean="0"/>
          </a:p>
        </p:txBody>
      </p:sp>
      <p:pic>
        <p:nvPicPr>
          <p:cNvPr id="11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4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ConeTwistJoint</a:t>
            </a:r>
            <a:endParaRPr lang="en-US" b="1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4807087"/>
              </p:ext>
            </p:extLst>
          </p:nvPr>
        </p:nvGraphicFramePr>
        <p:xfrm>
          <a:off x="800100" y="1828800"/>
          <a:ext cx="7543800" cy="4815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73829"/>
                <a:gridCol w="4669971"/>
              </a:tblGrid>
              <a:tr h="352546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Attributes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About</a:t>
                      </a:r>
                      <a:endParaRPr lang="el-GR" sz="2800" dirty="0"/>
                    </a:p>
                  </a:txBody>
                  <a:tcPr/>
                </a:tc>
              </a:tr>
              <a:tr h="31107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anchorPoint1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Specifies origin of</a:t>
                      </a:r>
                      <a:r>
                        <a:rPr lang="en-GB" sz="2400" baseline="0" dirty="0" smtClean="0"/>
                        <a:t> body1</a:t>
                      </a:r>
                      <a:endParaRPr lang="el-GR" sz="2400" dirty="0"/>
                    </a:p>
                  </a:txBody>
                  <a:tcPr/>
                </a:tc>
              </a:tr>
              <a:tr h="31107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anchorPoint2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Specifies origin of</a:t>
                      </a:r>
                      <a:r>
                        <a:rPr lang="en-GB" sz="2400" baseline="0" dirty="0" smtClean="0"/>
                        <a:t> body2</a:t>
                      </a:r>
                      <a:endParaRPr lang="el-GR" sz="2400" dirty="0"/>
                    </a:p>
                  </a:txBody>
                  <a:tcPr/>
                </a:tc>
              </a:tr>
              <a:tr h="31107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euler1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Specifies angle of</a:t>
                      </a:r>
                      <a:r>
                        <a:rPr lang="en-GB" sz="2400" baseline="0" dirty="0" smtClean="0"/>
                        <a:t> body1</a:t>
                      </a:r>
                      <a:endParaRPr lang="el-GR" sz="2400" dirty="0" smtClean="0"/>
                    </a:p>
                  </a:txBody>
                  <a:tcPr/>
                </a:tc>
              </a:tr>
              <a:tr h="31107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euler2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Specifies angle of</a:t>
                      </a:r>
                      <a:r>
                        <a:rPr lang="en-GB" sz="2400" baseline="0" dirty="0" smtClean="0"/>
                        <a:t> body2</a:t>
                      </a:r>
                      <a:endParaRPr lang="el-GR" sz="2400" dirty="0" smtClean="0"/>
                    </a:p>
                  </a:txBody>
                  <a:tcPr/>
                </a:tc>
              </a:tr>
              <a:tr h="55992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swingSpan1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limit on the Z rotation axis in degrees</a:t>
                      </a:r>
                      <a:endParaRPr lang="el-GR" sz="2400" dirty="0"/>
                    </a:p>
                  </a:txBody>
                  <a:tcPr/>
                </a:tc>
              </a:tr>
              <a:tr h="55992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swingSpan2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limit on the Y rotation axis in degrees</a:t>
                      </a:r>
                      <a:endParaRPr lang="el-GR" sz="2400" dirty="0"/>
                    </a:p>
                  </a:txBody>
                  <a:tcPr/>
                </a:tc>
              </a:tr>
              <a:tr h="55992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twistSpan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limit on the X rotation axis in degrees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6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0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Creating a </a:t>
            </a:r>
            <a:r>
              <a:rPr lang="en-US" b="1" dirty="0" smtClean="0"/>
              <a:t>ragdoll</a:t>
            </a:r>
            <a:r>
              <a:rPr lang="en-US" dirty="0" smtClean="0"/>
              <a:t> using H-</a:t>
            </a:r>
            <a:r>
              <a:rPr lang="en-US" dirty="0" err="1" smtClean="0"/>
              <a:t>Anim</a:t>
            </a:r>
            <a:r>
              <a:rPr lang="en-US" dirty="0" smtClean="0"/>
              <a:t> prototype:</a:t>
            </a:r>
          </a:p>
          <a:p>
            <a:pPr marL="0" indent="0"/>
            <a:r>
              <a:rPr lang="en-US" dirty="0" smtClean="0"/>
              <a:t> Create </a:t>
            </a:r>
            <a:r>
              <a:rPr lang="en-US" b="1" dirty="0" smtClean="0"/>
              <a:t>dynamically</a:t>
            </a:r>
            <a:r>
              <a:rPr lang="en-US" dirty="0" smtClean="0"/>
              <a:t> ragdolls from file</a:t>
            </a:r>
          </a:p>
          <a:p>
            <a:pPr marL="0" indent="0"/>
            <a:r>
              <a:rPr lang="en-US" dirty="0" smtClean="0"/>
              <a:t> More </a:t>
            </a:r>
            <a:r>
              <a:rPr lang="en-US" b="1" dirty="0" smtClean="0"/>
              <a:t>realistic </a:t>
            </a: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089310"/>
              </p:ext>
            </p:extLst>
          </p:nvPr>
        </p:nvGraphicFramePr>
        <p:xfrm>
          <a:off x="1047750" y="3429000"/>
          <a:ext cx="7048500" cy="1889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85143"/>
                <a:gridCol w="4363357"/>
              </a:tblGrid>
              <a:tr h="254161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Benefits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Details</a:t>
                      </a:r>
                      <a:endParaRPr lang="el-GR" sz="2800" dirty="0"/>
                    </a:p>
                  </a:txBody>
                  <a:tcPr/>
                </a:tc>
              </a:tr>
              <a:tr h="22425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Dynamic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Dynamic creation of humanoids</a:t>
                      </a:r>
                      <a:endParaRPr lang="el-GR" sz="2400" dirty="0"/>
                    </a:p>
                  </a:txBody>
                  <a:tcPr/>
                </a:tc>
              </a:tr>
              <a:tr h="22425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Accurate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accurate calculations</a:t>
                      </a:r>
                      <a:endParaRPr lang="el-GR" sz="2400" dirty="0"/>
                    </a:p>
                  </a:txBody>
                  <a:tcPr/>
                </a:tc>
              </a:tr>
              <a:tr h="22425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Fast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Faster than the normal way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0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239000" y="5495274"/>
            <a:ext cx="0" cy="676926"/>
          </a:xfrm>
          <a:prstGeom prst="line">
            <a:avLst/>
          </a:prstGeom>
          <a:ln w="88900">
            <a:solidFill>
              <a:schemeClr val="accent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15200" y="3962400"/>
            <a:ext cx="656245" cy="888943"/>
          </a:xfrm>
          <a:prstGeom prst="line">
            <a:avLst/>
          </a:prstGeom>
          <a:ln w="88900">
            <a:solidFill>
              <a:schemeClr val="accent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</p:cNvCxnSpPr>
          <p:nvPr/>
        </p:nvCxnSpPr>
        <p:spPr>
          <a:xfrm>
            <a:off x="6362700" y="3962400"/>
            <a:ext cx="800100" cy="914400"/>
          </a:xfrm>
          <a:prstGeom prst="line">
            <a:avLst/>
          </a:prstGeom>
          <a:ln w="88900">
            <a:solidFill>
              <a:schemeClr val="accent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developed a </a:t>
            </a:r>
            <a:r>
              <a:rPr lang="en-US" b="1" dirty="0" smtClean="0"/>
              <a:t>JavaScript</a:t>
            </a:r>
            <a:r>
              <a:rPr lang="en-US" dirty="0" smtClean="0"/>
              <a:t>, for that work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sp>
        <p:nvSpPr>
          <p:cNvPr id="5" name="4 - Ορθογώνιο"/>
          <p:cNvSpPr/>
          <p:nvPr/>
        </p:nvSpPr>
        <p:spPr>
          <a:xfrm>
            <a:off x="533400" y="2247900"/>
            <a:ext cx="1485900" cy="9525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X3D Scene </a:t>
            </a:r>
            <a:endParaRPr lang="en-US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3429000" y="2362200"/>
            <a:ext cx="1600200" cy="8001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H-</a:t>
            </a:r>
            <a:r>
              <a:rPr lang="en-US" b="1" dirty="0" err="1" smtClean="0"/>
              <a:t>Anim</a:t>
            </a:r>
            <a:endParaRPr lang="en-US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3505200" y="4533900"/>
            <a:ext cx="1600200" cy="1257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Joints &amp; Segments</a:t>
            </a:r>
            <a:endParaRPr lang="en-US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457200" y="4705350"/>
            <a:ext cx="15240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Transforms to Scene</a:t>
            </a:r>
            <a:endParaRPr lang="en-US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6433582" y="4705350"/>
            <a:ext cx="1622607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Physics Components</a:t>
            </a:r>
            <a:endParaRPr lang="en-US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5562600" y="3365058"/>
            <a:ext cx="1600200" cy="5973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Collidables</a:t>
            </a:r>
            <a:endParaRPr lang="en-US" b="1" dirty="0" smtClean="0"/>
          </a:p>
          <a:p>
            <a:pPr algn="ctr"/>
            <a:r>
              <a:rPr lang="en-US" b="1" dirty="0" smtClean="0"/>
              <a:t>Shapes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6286500" y="6020746"/>
            <a:ext cx="19431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4" name="Striped Right Arrow 3"/>
          <p:cNvSpPr/>
          <p:nvPr/>
        </p:nvSpPr>
        <p:spPr>
          <a:xfrm>
            <a:off x="2175585" y="2438400"/>
            <a:ext cx="1101015" cy="723900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</a:t>
            </a:r>
            <a:endParaRPr lang="el-GR" dirty="0"/>
          </a:p>
        </p:txBody>
      </p:sp>
      <p:sp>
        <p:nvSpPr>
          <p:cNvPr id="15" name="Striped Right Arrow 14"/>
          <p:cNvSpPr/>
          <p:nvPr/>
        </p:nvSpPr>
        <p:spPr>
          <a:xfrm rot="5400000">
            <a:off x="3652545" y="3500145"/>
            <a:ext cx="1115010" cy="72390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</a:t>
            </a:r>
            <a:endParaRPr lang="el-GR" dirty="0"/>
          </a:p>
        </p:txBody>
      </p:sp>
      <p:sp>
        <p:nvSpPr>
          <p:cNvPr id="16" name="Striped Right Arrow 15"/>
          <p:cNvSpPr/>
          <p:nvPr/>
        </p:nvSpPr>
        <p:spPr>
          <a:xfrm>
            <a:off x="5181600" y="4838700"/>
            <a:ext cx="1213882" cy="72390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</a:t>
            </a:r>
            <a:endParaRPr lang="el-GR" dirty="0"/>
          </a:p>
        </p:txBody>
      </p:sp>
      <p:sp>
        <p:nvSpPr>
          <p:cNvPr id="22" name="Striped Right Arrow 21"/>
          <p:cNvSpPr/>
          <p:nvPr/>
        </p:nvSpPr>
        <p:spPr>
          <a:xfrm flipH="1">
            <a:off x="2057400" y="4838700"/>
            <a:ext cx="1371600" cy="72390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</a:t>
            </a:r>
            <a:endParaRPr lang="el-GR" dirty="0"/>
          </a:p>
        </p:txBody>
      </p:sp>
      <p:sp>
        <p:nvSpPr>
          <p:cNvPr id="39" name="11 - Ορθογώνιο"/>
          <p:cNvSpPr/>
          <p:nvPr/>
        </p:nvSpPr>
        <p:spPr>
          <a:xfrm>
            <a:off x="7315200" y="3365058"/>
            <a:ext cx="1600200" cy="5973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RigidBodies</a:t>
            </a:r>
            <a:endParaRPr lang="en-US" b="1" dirty="0"/>
          </a:p>
        </p:txBody>
      </p:sp>
      <p:pic>
        <p:nvPicPr>
          <p:cNvPr id="19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23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H-</a:t>
            </a:r>
            <a:r>
              <a:rPr lang="en-US" b="1" dirty="0" err="1" smtClean="0"/>
              <a:t>Anim</a:t>
            </a:r>
            <a:r>
              <a:rPr lang="en-US" b="1" dirty="0" smtClean="0"/>
              <a:t> based ragdoll: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9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h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62" y="1996440"/>
            <a:ext cx="8456676" cy="4251960"/>
          </a:xfrm>
          <a:prstGeom prst="rect">
            <a:avLst/>
          </a:prstGeom>
        </p:spPr>
      </p:pic>
      <p:sp>
        <p:nvSpPr>
          <p:cNvPr id="10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2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support </a:t>
            </a:r>
            <a:r>
              <a:rPr lang="en-US" b="1" dirty="0" smtClean="0"/>
              <a:t>several</a:t>
            </a:r>
            <a:r>
              <a:rPr lang="en-US" dirty="0" smtClean="0"/>
              <a:t> models from </a:t>
            </a:r>
            <a:r>
              <a:rPr lang="en-US" b="1" dirty="0" smtClean="0"/>
              <a:t>H-</a:t>
            </a:r>
            <a:r>
              <a:rPr lang="en-US" b="1" dirty="0" err="1" smtClean="0"/>
              <a:t>Anim</a:t>
            </a:r>
            <a:r>
              <a:rPr lang="en-US" dirty="0" smtClean="0"/>
              <a:t> examples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60320" y="228600"/>
            <a:ext cx="402336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X3D-Bullet Physics</a:t>
            </a:r>
            <a:endParaRPr lang="en-US" sz="2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916" y="2895600"/>
            <a:ext cx="1124690" cy="1076626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405" y="2889986"/>
            <a:ext cx="1049444" cy="108224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605" y="2889986"/>
            <a:ext cx="1070967" cy="108224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254" y="2889986"/>
            <a:ext cx="950825" cy="108224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405" y="2895600"/>
            <a:ext cx="914400" cy="109067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05" y="4436619"/>
            <a:ext cx="995248" cy="1202181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603" y="4414870"/>
            <a:ext cx="1003402" cy="122393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805" y="4371976"/>
            <a:ext cx="994767" cy="121237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254" y="4371976"/>
            <a:ext cx="1039274" cy="119062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405" y="4375778"/>
            <a:ext cx="1119680" cy="120218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" descr="C:\Users\Alexapollo\Desktop\W3D_CUBE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17" name="Picture 4" descr="C:\Users\Alexapollo\Desktop\mclab.pn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500" y="2828836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Thanks!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xmlns="" val="38611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317574"/>
            <a:ext cx="1387036" cy="485462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Kinesiology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Skeletal System</a:t>
            </a:r>
          </a:p>
          <a:p>
            <a:r>
              <a:rPr lang="en-US" dirty="0" smtClean="0"/>
              <a:t>Joints and Segments</a:t>
            </a:r>
          </a:p>
          <a:p>
            <a:r>
              <a:rPr lang="en-US" dirty="0" smtClean="0"/>
              <a:t>Some attributes of them</a:t>
            </a: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2947056"/>
              </p:ext>
            </p:extLst>
          </p:nvPr>
        </p:nvGraphicFramePr>
        <p:xfrm>
          <a:off x="838200" y="3276600"/>
          <a:ext cx="4876800" cy="2819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8400"/>
                <a:gridCol w="2438400"/>
              </a:tblGrid>
              <a:tr h="5374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Joints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Segments</a:t>
                      </a:r>
                      <a:endParaRPr lang="en-US" sz="2800" dirty="0"/>
                    </a:p>
                  </a:txBody>
                  <a:tcPr/>
                </a:tc>
              </a:tr>
              <a:tr h="53748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DoF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</a:tr>
              <a:tr h="5374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Limits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 </a:t>
                      </a:r>
                      <a:endParaRPr lang="en-US" sz="2400" dirty="0"/>
                    </a:p>
                  </a:txBody>
                  <a:tcPr/>
                </a:tc>
              </a:tr>
              <a:tr h="6694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joint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Center of mass</a:t>
                      </a:r>
                      <a:endParaRPr lang="en-US" sz="2400" dirty="0"/>
                    </a:p>
                  </a:txBody>
                  <a:tcPr/>
                </a:tc>
              </a:tr>
              <a:tr h="5374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Inertia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7924800" y="1219200"/>
            <a:ext cx="1524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7924800" y="15240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TextBox"/>
          <p:cNvSpPr txBox="1"/>
          <p:nvPr/>
        </p:nvSpPr>
        <p:spPr>
          <a:xfrm>
            <a:off x="8077200" y="1109246"/>
            <a:ext cx="121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endParaRPr lang="en-US" sz="1600" dirty="0"/>
          </a:p>
        </p:txBody>
      </p:sp>
      <p:sp>
        <p:nvSpPr>
          <p:cNvPr id="21" name="20 - TextBox"/>
          <p:cNvSpPr txBox="1"/>
          <p:nvPr/>
        </p:nvSpPr>
        <p:spPr>
          <a:xfrm>
            <a:off x="8077201" y="1414046"/>
            <a:ext cx="121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Joint</a:t>
            </a:r>
            <a:endParaRPr lang="en-US" sz="1600" dirty="0"/>
          </a:p>
        </p:txBody>
      </p:sp>
      <p:sp>
        <p:nvSpPr>
          <p:cNvPr id="23" name="22 - Έλλειψη"/>
          <p:cNvSpPr/>
          <p:nvPr/>
        </p:nvSpPr>
        <p:spPr>
          <a:xfrm>
            <a:off x="6705600" y="2209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- Έλλειψη"/>
          <p:cNvSpPr/>
          <p:nvPr/>
        </p:nvSpPr>
        <p:spPr>
          <a:xfrm>
            <a:off x="6553200" y="2895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- Έλλειψη"/>
          <p:cNvSpPr/>
          <p:nvPr/>
        </p:nvSpPr>
        <p:spPr>
          <a:xfrm>
            <a:off x="65532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Έλλειψη"/>
          <p:cNvSpPr/>
          <p:nvPr/>
        </p:nvSpPr>
        <p:spPr>
          <a:xfrm>
            <a:off x="6858000" y="3657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- Έλλειψη"/>
          <p:cNvSpPr/>
          <p:nvPr/>
        </p:nvSpPr>
        <p:spPr>
          <a:xfrm>
            <a:off x="6858000" y="4724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- Έλλειψη"/>
          <p:cNvSpPr/>
          <p:nvPr/>
        </p:nvSpPr>
        <p:spPr>
          <a:xfrm>
            <a:off x="6934200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52 - Ευθεία γραμμή σύνδεσης"/>
          <p:cNvCxnSpPr/>
          <p:nvPr/>
        </p:nvCxnSpPr>
        <p:spPr>
          <a:xfrm flipH="1" flipV="1">
            <a:off x="7924800" y="2209800"/>
            <a:ext cx="76200" cy="76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- Ευθεία γραμμή σύνδεσης"/>
          <p:cNvCxnSpPr/>
          <p:nvPr/>
        </p:nvCxnSpPr>
        <p:spPr>
          <a:xfrm flipH="1" flipV="1">
            <a:off x="7467600" y="3886200"/>
            <a:ext cx="76201" cy="8382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εία γραμμή σύνδεσης"/>
          <p:cNvCxnSpPr/>
          <p:nvPr/>
        </p:nvCxnSpPr>
        <p:spPr>
          <a:xfrm flipV="1">
            <a:off x="7620000" y="1371600"/>
            <a:ext cx="0" cy="5334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- Ευθεία γραμμή σύνδεσης"/>
          <p:cNvCxnSpPr/>
          <p:nvPr/>
        </p:nvCxnSpPr>
        <p:spPr>
          <a:xfrm flipV="1">
            <a:off x="7543800" y="4876800"/>
            <a:ext cx="0" cy="76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εία γραμμή σύνδεσης"/>
          <p:cNvCxnSpPr/>
          <p:nvPr/>
        </p:nvCxnSpPr>
        <p:spPr>
          <a:xfrm flipV="1">
            <a:off x="7543800" y="5791200"/>
            <a:ext cx="0" cy="3349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- Έλλειψη"/>
          <p:cNvSpPr/>
          <p:nvPr/>
        </p:nvSpPr>
        <p:spPr>
          <a:xfrm>
            <a:off x="7162800" y="1828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" descr="C:\Users\Alexapollo\Desktop\W3D_CUB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2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28" name="Picture 4" descr="C:\Users\Alexapollo\Desktop\mclab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52 - Ευθεία γραμμή σύνδεσης"/>
          <p:cNvCxnSpPr/>
          <p:nvPr/>
        </p:nvCxnSpPr>
        <p:spPr>
          <a:xfrm flipV="1">
            <a:off x="8001000" y="3124200"/>
            <a:ext cx="0" cy="609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52 - Ευθεία γραμμή σύνδεσης"/>
          <p:cNvCxnSpPr/>
          <p:nvPr/>
        </p:nvCxnSpPr>
        <p:spPr>
          <a:xfrm flipV="1">
            <a:off x="8001000" y="3810000"/>
            <a:ext cx="0" cy="381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659880" y="6109156"/>
            <a:ext cx="1188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designed by Freepik.com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Compatibility</a:t>
            </a:r>
            <a:r>
              <a:rPr lang="en-US" dirty="0" smtClean="0"/>
              <a:t> </a:t>
            </a:r>
            <a:r>
              <a:rPr lang="en-US" i="1" dirty="0" smtClean="0"/>
              <a:t>(is a standard to representing humanoids in VRML97)</a:t>
            </a:r>
          </a:p>
          <a:p>
            <a:endParaRPr lang="en-US" i="1" dirty="0" smtClean="0"/>
          </a:p>
          <a:p>
            <a:r>
              <a:rPr lang="en-US" b="1" dirty="0" smtClean="0"/>
              <a:t>Flexibility</a:t>
            </a:r>
            <a:r>
              <a:rPr lang="en-US" dirty="0" smtClean="0"/>
              <a:t> </a:t>
            </a:r>
            <a:r>
              <a:rPr lang="en-US" i="1" dirty="0" smtClean="0"/>
              <a:t>(allowing to create a humanoid with a different tool and animated with other)</a:t>
            </a:r>
          </a:p>
          <a:p>
            <a:endParaRPr lang="en-US" i="1" dirty="0" smtClean="0"/>
          </a:p>
          <a:p>
            <a:r>
              <a:rPr lang="en-US" b="1" dirty="0" smtClean="0"/>
              <a:t>Simplicity</a:t>
            </a:r>
            <a:r>
              <a:rPr lang="en-US" dirty="0" smtClean="0"/>
              <a:t> </a:t>
            </a:r>
            <a:r>
              <a:rPr lang="en-US" i="1" dirty="0" smtClean="0"/>
              <a:t>(it makes a lot easier the use of models and sharing)</a:t>
            </a:r>
          </a:p>
          <a:p>
            <a:endParaRPr lang="en-US" dirty="0" smtClean="0"/>
          </a:p>
        </p:txBody>
      </p:sp>
      <p:pic>
        <p:nvPicPr>
          <p:cNvPr id="4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7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order to simplify the creation of humanoids they developed </a:t>
            </a:r>
            <a:r>
              <a:rPr lang="en-US" b="1" dirty="0" smtClean="0"/>
              <a:t>five</a:t>
            </a:r>
            <a:r>
              <a:rPr lang="en-US" dirty="0" smtClean="0"/>
              <a:t> new nodes: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Joint Node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Segment Node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Site Node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Displacer Node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Humanoid Node</a:t>
            </a:r>
          </a:p>
          <a:p>
            <a:pPr lvl="1"/>
            <a:endParaRPr lang="en-US" dirty="0" smtClean="0"/>
          </a:p>
        </p:txBody>
      </p:sp>
      <p:pic>
        <p:nvPicPr>
          <p:cNvPr id="4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7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Joint Node </a:t>
            </a:r>
          </a:p>
          <a:p>
            <a:r>
              <a:rPr lang="en-US" b="1" dirty="0" smtClean="0"/>
              <a:t>Represents</a:t>
            </a:r>
            <a:r>
              <a:rPr lang="en-US" dirty="0" smtClean="0"/>
              <a:t> the joint in the body</a:t>
            </a:r>
            <a:endParaRPr lang="en-US" dirty="0"/>
          </a:p>
          <a:p>
            <a:r>
              <a:rPr lang="en-US" dirty="0" smtClean="0"/>
              <a:t>Gives rotation and motion to segments</a:t>
            </a:r>
          </a:p>
          <a:p>
            <a:r>
              <a:rPr lang="en-US" dirty="0" smtClean="0"/>
              <a:t>Can only be child of another Joint node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340622"/>
              </p:ext>
            </p:extLst>
          </p:nvPr>
        </p:nvGraphicFramePr>
        <p:xfrm>
          <a:off x="778598" y="4038600"/>
          <a:ext cx="7586804" cy="2575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3407"/>
                <a:gridCol w="4593397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Fields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l-GR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name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</a:t>
                      </a:r>
                      <a:r>
                        <a:rPr lang="en-US" sz="2400" baseline="0" dirty="0" smtClean="0"/>
                        <a:t> exists, standard name</a:t>
                      </a:r>
                      <a:endParaRPr lang="el-GR" sz="24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llimit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Optional,</a:t>
                      </a:r>
                      <a:r>
                        <a:rPr lang="en-US" sz="2400" baseline="0" dirty="0" smtClean="0"/>
                        <a:t> lower joint limits</a:t>
                      </a:r>
                      <a:endParaRPr lang="el-GR" sz="24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ulimit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Optional,</a:t>
                      </a:r>
                      <a:r>
                        <a:rPr lang="en-US" sz="2400" baseline="0" dirty="0" smtClean="0"/>
                        <a:t> upper joint limits</a:t>
                      </a:r>
                      <a:endParaRPr lang="el-GR" sz="2400" dirty="0" smtClean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r>
                        <a:rPr lang="en-US" sz="2400" i="1" dirty="0" smtClean="0"/>
                        <a:t>others</a:t>
                      </a:r>
                      <a:r>
                        <a:rPr lang="en-US" sz="2400" i="1" baseline="0" dirty="0" smtClean="0"/>
                        <a:t> …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….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Segment Node </a:t>
            </a:r>
          </a:p>
          <a:p>
            <a:r>
              <a:rPr lang="en-US" b="1" dirty="0" smtClean="0"/>
              <a:t>Represents</a:t>
            </a:r>
            <a:r>
              <a:rPr lang="en-US" dirty="0" smtClean="0"/>
              <a:t> the segment in the body</a:t>
            </a:r>
            <a:endParaRPr lang="en-US" dirty="0"/>
          </a:p>
          <a:p>
            <a:r>
              <a:rPr lang="en-US" dirty="0" smtClean="0"/>
              <a:t>Can have Shapes or Transform nodes</a:t>
            </a:r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9657092"/>
              </p:ext>
            </p:extLst>
          </p:nvPr>
        </p:nvGraphicFramePr>
        <p:xfrm>
          <a:off x="770299" y="3505201"/>
          <a:ext cx="7603402" cy="3108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9956"/>
                <a:gridCol w="4603446"/>
              </a:tblGrid>
              <a:tr h="6254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Fields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l-GR" sz="2800" dirty="0"/>
                    </a:p>
                  </a:txBody>
                  <a:tcPr/>
                </a:tc>
              </a:tr>
              <a:tr h="62087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name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</a:t>
                      </a:r>
                      <a:r>
                        <a:rPr lang="en-US" sz="2400" baseline="0" dirty="0" smtClean="0"/>
                        <a:t> exists, standard name</a:t>
                      </a:r>
                      <a:endParaRPr lang="el-GR" sz="2400" dirty="0"/>
                    </a:p>
                  </a:txBody>
                  <a:tcPr/>
                </a:tc>
              </a:tr>
              <a:tr h="62087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mass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Optional,</a:t>
                      </a:r>
                      <a:r>
                        <a:rPr lang="en-US" sz="2400" baseline="0" dirty="0" smtClean="0"/>
                        <a:t> the mass of the segment</a:t>
                      </a:r>
                      <a:endParaRPr lang="el-GR" sz="2400" dirty="0"/>
                    </a:p>
                  </a:txBody>
                  <a:tcPr/>
                </a:tc>
              </a:tr>
              <a:tr h="620872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centerOfMass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Optional,</a:t>
                      </a:r>
                      <a:r>
                        <a:rPr lang="en-US" sz="2400" baseline="0" dirty="0" smtClean="0"/>
                        <a:t> center of mass</a:t>
                      </a:r>
                      <a:endParaRPr lang="el-GR" sz="2400" dirty="0" smtClean="0"/>
                    </a:p>
                  </a:txBody>
                  <a:tcPr/>
                </a:tc>
              </a:tr>
              <a:tr h="6208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r>
                        <a:rPr lang="en-US" sz="2400" i="1" dirty="0" smtClean="0"/>
                        <a:t>others</a:t>
                      </a:r>
                      <a:r>
                        <a:rPr lang="en-US" sz="2400" i="1" baseline="0" dirty="0" smtClean="0"/>
                        <a:t> …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….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3240" y="228600"/>
            <a:ext cx="301752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H-</a:t>
            </a:r>
            <a:r>
              <a:rPr lang="en-US" u="sng" dirty="0" err="1" smtClean="0"/>
              <a:t>Anim</a:t>
            </a:r>
            <a:endParaRPr lang="en-US" sz="2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Site Node </a:t>
            </a:r>
          </a:p>
          <a:p>
            <a:r>
              <a:rPr lang="en-US" b="1" dirty="0" smtClean="0"/>
              <a:t>Defines</a:t>
            </a:r>
            <a:r>
              <a:rPr lang="en-US" dirty="0" smtClean="0"/>
              <a:t> an “end effector” location</a:t>
            </a:r>
            <a:endParaRPr lang="en-US" dirty="0"/>
          </a:p>
          <a:p>
            <a:r>
              <a:rPr lang="en-US" dirty="0" smtClean="0"/>
              <a:t>An attachment point for accessories (</a:t>
            </a:r>
            <a:r>
              <a:rPr lang="en-US" i="1" dirty="0" smtClean="0"/>
              <a:t>jewelry</a:t>
            </a:r>
            <a:r>
              <a:rPr lang="en-US" dirty="0" smtClean="0"/>
              <a:t>)</a:t>
            </a:r>
          </a:p>
          <a:p>
            <a:r>
              <a:rPr lang="en-US" dirty="0"/>
              <a:t>L</a:t>
            </a:r>
            <a:r>
              <a:rPr lang="en-US" dirty="0" smtClean="0"/>
              <a:t>ocation for a virtual camera (</a:t>
            </a:r>
            <a:r>
              <a:rPr lang="en-US" i="1" dirty="0" smtClean="0"/>
              <a:t>through</a:t>
            </a:r>
            <a:r>
              <a:rPr lang="en-US" dirty="0" smtClean="0"/>
              <a:t> </a:t>
            </a:r>
            <a:r>
              <a:rPr lang="en-US" i="1" dirty="0" smtClean="0"/>
              <a:t>eyes</a:t>
            </a:r>
            <a:r>
              <a:rPr lang="en-US" dirty="0" smtClean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455852"/>
              </p:ext>
            </p:extLst>
          </p:nvPr>
        </p:nvGraphicFramePr>
        <p:xfrm>
          <a:off x="664298" y="3808814"/>
          <a:ext cx="7815404" cy="28967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3602"/>
                <a:gridCol w="4731802"/>
              </a:tblGrid>
              <a:tr h="5686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Fields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l-GR" sz="2800" dirty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name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Must</a:t>
                      </a:r>
                      <a:r>
                        <a:rPr lang="en-US" sz="2400" baseline="0" dirty="0" smtClean="0"/>
                        <a:t> exists , "_tip" suffix appended</a:t>
                      </a:r>
                      <a:endParaRPr lang="el-GR" sz="2400" dirty="0" smtClean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children</a:t>
                      </a:r>
                      <a:endParaRPr lang="el-GR" sz="2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Stores</a:t>
                      </a:r>
                      <a:r>
                        <a:rPr lang="en-US" sz="2400" baseline="0" dirty="0" smtClean="0"/>
                        <a:t> any accessories to the segment</a:t>
                      </a:r>
                      <a:endParaRPr lang="el-GR" sz="2400" dirty="0" smtClean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translation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Defines</a:t>
                      </a:r>
                      <a:r>
                        <a:rPr lang="en-US" sz="2400" baseline="0" dirty="0" smtClean="0"/>
                        <a:t> the location of end effector</a:t>
                      </a:r>
                      <a:endParaRPr lang="el-GR" sz="2400" dirty="0"/>
                    </a:p>
                  </a:txBody>
                  <a:tcPr/>
                </a:tc>
              </a:tr>
              <a:tr h="501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r>
                        <a:rPr lang="en-US" sz="2400" i="1" dirty="0" smtClean="0"/>
                        <a:t>others</a:t>
                      </a:r>
                      <a:r>
                        <a:rPr lang="en-US" sz="2400" dirty="0" smtClean="0"/>
                        <a:t>…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lexapollo\Desktop\W3D_CUB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573606" cy="6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838200" y="53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"/>
                <a:cs typeface="Aharoni" pitchFamily="2" charset="-79"/>
              </a:rPr>
              <a:t>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utura"/>
              <a:cs typeface="Aharoni" pitchFamily="2" charset="-79"/>
            </a:endParaRPr>
          </a:p>
        </p:txBody>
      </p:sp>
      <p:pic>
        <p:nvPicPr>
          <p:cNvPr id="8" name="Picture 4" descr="C:\Users\Alexapollo\Desktop\mclab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8001000" y="304800"/>
            <a:ext cx="86941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- TextBox"/>
          <p:cNvSpPr txBox="1"/>
          <p:nvPr/>
        </p:nvSpPr>
        <p:spPr>
          <a:xfrm>
            <a:off x="8092809" y="868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Aharoni" pitchFamily="2" charset="-79"/>
              </a:rPr>
              <a:t>TEI Crete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8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1077</Words>
  <Application>Microsoft Office PowerPoint</Application>
  <PresentationFormat>Προβολή στην οθόνη (4:3)</PresentationFormat>
  <Paragraphs>399</Paragraphs>
  <Slides>35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Θέμα του Office</vt:lpstr>
      <vt:lpstr>Document</vt:lpstr>
      <vt:lpstr>Έγγραφο</vt:lpstr>
      <vt:lpstr>X3DOM</vt:lpstr>
      <vt:lpstr>SCOPE</vt:lpstr>
      <vt:lpstr>Kinesiology</vt:lpstr>
      <vt:lpstr>Kinesiology</vt:lpstr>
      <vt:lpstr>H-Anim</vt:lpstr>
      <vt:lpstr>H-Anim</vt:lpstr>
      <vt:lpstr>H-Anim</vt:lpstr>
      <vt:lpstr>H-Anim</vt:lpstr>
      <vt:lpstr>H-Anim</vt:lpstr>
      <vt:lpstr>H-Anim</vt:lpstr>
      <vt:lpstr>H-Anim</vt:lpstr>
      <vt:lpstr>H-Anim</vt:lpstr>
      <vt:lpstr>H-Anim Hierarchy-Names</vt:lpstr>
      <vt:lpstr>H-Anim</vt:lpstr>
      <vt:lpstr>H-Anim</vt:lpstr>
      <vt:lpstr>Bullet Physics</vt:lpstr>
      <vt:lpstr>Bullet Physics</vt:lpstr>
      <vt:lpstr>Bullet Physics</vt:lpstr>
      <vt:lpstr>Διαφάνεια 19</vt:lpstr>
      <vt:lpstr>X3D-Bullet Physics</vt:lpstr>
      <vt:lpstr>X3D-Bullet Physics</vt:lpstr>
      <vt:lpstr>Διαφάνεια 22</vt:lpstr>
      <vt:lpstr>Διαφάνεια 23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X3D-Bullet Physics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X3DOM</dc:title>
  <dc:creator>Alexapollo</dc:creator>
  <cp:lastModifiedBy>Alexapollo</cp:lastModifiedBy>
  <cp:revision>212</cp:revision>
  <dcterms:created xsi:type="dcterms:W3CDTF">2015-06-15T12:50:40Z</dcterms:created>
  <dcterms:modified xsi:type="dcterms:W3CDTF">2015-06-23T10:53:19Z</dcterms:modified>
</cp:coreProperties>
</file>