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59799"/>
    <a:srgbClr val="D1D2D4"/>
    <a:srgbClr val="FFF799"/>
    <a:srgbClr val="71BF44"/>
    <a:srgbClr val="FFD503"/>
    <a:srgbClr val="FFF44E"/>
    <a:srgbClr val="692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74327" autoAdjust="0"/>
  </p:normalViewPr>
  <p:slideViewPr>
    <p:cSldViewPr>
      <p:cViewPr varScale="1">
        <p:scale>
          <a:sx n="74" d="100"/>
          <a:sy n="74" d="100"/>
        </p:scale>
        <p:origin x="148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076" y="72"/>
      </p:cViewPr>
      <p:guideLst/>
    </p:cSldViewPr>
  </p:notesViewPr>
  <p:gridSpacing cx="72008" cy="72008"/>
</p:viewPr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1BB6BD-FA7C-4E45-8372-BF54C3744E23}" type="datetimeFigureOut">
              <a:rPr lang="es-ES"/>
              <a:pPr>
                <a:defRPr/>
              </a:pPr>
              <a:t>20/06/2015</a:t>
            </a:fld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DF3171-15B2-44BB-B9CB-7D1767E681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107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E0067F-350C-464E-81FD-CA75CECC52A7}" type="datetimeFigureOut">
              <a:rPr lang="es-ES"/>
              <a:pPr>
                <a:defRPr/>
              </a:pPr>
              <a:t>20/06/2015</a:t>
            </a:fld>
            <a:endParaRPr lang="en-U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996EF8-239B-42CB-8704-17629A92EA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979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Plantilla09</Template>
  <TotalTime>13607</TotalTime>
  <Words>452</Words>
  <Application>Microsoft Office PowerPoint</Application>
  <PresentationFormat>On-screen Show (4:3)</PresentationFormat>
  <Paragraphs>113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Symbol</vt:lpstr>
      <vt:lpstr>Plantilla09</vt:lpstr>
      <vt:lpstr>Textured Splat-Based Point Clouds for Rendering in Handheld Devices</vt:lpstr>
      <vt:lpstr>Presentation Outline</vt:lpstr>
      <vt:lpstr>Introduction</vt:lpstr>
      <vt:lpstr>Introduction</vt:lpstr>
      <vt:lpstr>System overview</vt:lpstr>
      <vt:lpstr>Base splat model</vt:lpstr>
      <vt:lpstr>Base splat model</vt:lpstr>
      <vt:lpstr>Base splat model</vt:lpstr>
      <vt:lpstr>Splat decimation and fusion</vt:lpstr>
      <vt:lpstr>Splat decimation and fusion</vt:lpstr>
      <vt:lpstr>Splat decimation and fusion</vt:lpstr>
      <vt:lpstr>Splat decimation and fusion</vt:lpstr>
      <vt:lpstr>Multi-texturing</vt:lpstr>
      <vt:lpstr>Multi-texturing</vt:lpstr>
      <vt:lpstr>Multi-texturing</vt:lpstr>
      <vt:lpstr>Handheld rendering</vt:lpstr>
      <vt:lpstr>Handheld rendering</vt:lpstr>
      <vt:lpstr>Results</vt:lpstr>
      <vt:lpstr>Results</vt:lpstr>
      <vt:lpstr>Conclusions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Narciso García</dc:creator>
  <cp:lastModifiedBy>Sergio García Lobo</cp:lastModifiedBy>
  <cp:revision>407</cp:revision>
  <dcterms:created xsi:type="dcterms:W3CDTF">2009-07-01T08:00:25Z</dcterms:created>
  <dcterms:modified xsi:type="dcterms:W3CDTF">2015-06-20T07:04:28Z</dcterms:modified>
</cp:coreProperties>
</file>