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2" r:id="rId5"/>
    <p:sldId id="283" r:id="rId6"/>
    <p:sldId id="284" r:id="rId7"/>
    <p:sldId id="257" r:id="rId8"/>
    <p:sldId id="264" r:id="rId9"/>
    <p:sldId id="273" r:id="rId10"/>
    <p:sldId id="271" r:id="rId11"/>
    <p:sldId id="265" r:id="rId12"/>
    <p:sldId id="274" r:id="rId13"/>
    <p:sldId id="276" r:id="rId14"/>
    <p:sldId id="269" r:id="rId15"/>
    <p:sldId id="277" r:id="rId16"/>
    <p:sldId id="267" r:id="rId17"/>
    <p:sldId id="278" r:id="rId18"/>
    <p:sldId id="268" r:id="rId19"/>
    <p:sldId id="279" r:id="rId20"/>
    <p:sldId id="266" r:id="rId21"/>
    <p:sldId id="281" r:id="rId22"/>
    <p:sldId id="285" r:id="rId23"/>
    <p:sldId id="270" r:id="rId24"/>
  </p:sldIdLst>
  <p:sldSz cx="9144000" cy="6858000" type="screen4x3"/>
  <p:notesSz cx="6997700" cy="92837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Συντάκτης" initials="Σ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DFCCB"/>
    <a:srgbClr val="FBF991"/>
    <a:srgbClr val="3FA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24" autoAdjust="0"/>
    <p:restoredTop sz="94660"/>
  </p:normalViewPr>
  <p:slideViewPr>
    <p:cSldViewPr>
      <p:cViewPr varScale="1">
        <p:scale>
          <a:sx n="50" d="100"/>
          <a:sy n="50" d="100"/>
        </p:scale>
        <p:origin x="-778" y="-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89902-75F2-4680-83C4-A29017727065}" type="doc">
      <dgm:prSet loTypeId="urn:microsoft.com/office/officeart/2005/8/layout/venn1" loCatId="relationship" qsTypeId="urn:microsoft.com/office/officeart/2005/8/quickstyle/simple5" qsCatId="simple" csTypeId="urn:microsoft.com/office/officeart/2005/8/colors/colorful1#1" csCatId="colorful" phldr="1"/>
      <dgm:spPr/>
    </dgm:pt>
    <dgm:pt modelId="{D7E9D863-74CF-4F48-8EC1-EE09FC064A3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X3D Audio Nodes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2197F-15D7-47DE-B9F3-C372F4453047}" type="parTrans" cxnId="{BAE74D46-AEFF-41A7-BD9C-7FC74053C68F}">
      <dgm:prSet/>
      <dgm:spPr/>
      <dgm:t>
        <a:bodyPr/>
        <a:lstStyle/>
        <a:p>
          <a:endParaRPr lang="en-US"/>
        </a:p>
      </dgm:t>
    </dgm:pt>
    <dgm:pt modelId="{3F51FE10-3845-4198-919D-4D2F928DDB09}" type="sibTrans" cxnId="{BAE74D46-AEFF-41A7-BD9C-7FC74053C68F}">
      <dgm:prSet/>
      <dgm:spPr/>
      <dgm:t>
        <a:bodyPr/>
        <a:lstStyle/>
        <a:p>
          <a:endParaRPr lang="en-US"/>
        </a:p>
      </dgm:t>
    </dgm:pt>
    <dgm:pt modelId="{ABA024ED-3B0C-4D73-8338-974040EA9DD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Custom Nodes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D8BC8-7836-4C4F-BFB5-2BC6728FAF51}" type="parTrans" cxnId="{D0375057-07C7-4FA8-9640-A2183AB7F997}">
      <dgm:prSet/>
      <dgm:spPr/>
      <dgm:t>
        <a:bodyPr/>
        <a:lstStyle/>
        <a:p>
          <a:endParaRPr lang="en-US"/>
        </a:p>
      </dgm:t>
    </dgm:pt>
    <dgm:pt modelId="{89775ABA-C3F8-4D32-88FD-2A91ECF6DBD8}" type="sibTrans" cxnId="{D0375057-07C7-4FA8-9640-A2183AB7F997}">
      <dgm:prSet/>
      <dgm:spPr/>
      <dgm:t>
        <a:bodyPr/>
        <a:lstStyle/>
        <a:p>
          <a:endParaRPr lang="en-US"/>
        </a:p>
      </dgm:t>
    </dgm:pt>
    <dgm:pt modelId="{961EF9CF-4A90-4D6B-BDAC-31E2151FA52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 Audio API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33CDF-CC41-4B4E-93BE-9926CAC815A3}" type="parTrans" cxnId="{9496D372-CB65-4243-89D5-6966DF90A87A}">
      <dgm:prSet/>
      <dgm:spPr/>
      <dgm:t>
        <a:bodyPr/>
        <a:lstStyle/>
        <a:p>
          <a:endParaRPr lang="en-US"/>
        </a:p>
      </dgm:t>
    </dgm:pt>
    <dgm:pt modelId="{F29EEA59-24BD-4EC5-9AF9-B3C5560541FB}" type="sibTrans" cxnId="{9496D372-CB65-4243-89D5-6966DF90A87A}">
      <dgm:prSet/>
      <dgm:spPr/>
      <dgm:t>
        <a:bodyPr/>
        <a:lstStyle/>
        <a:p>
          <a:endParaRPr lang="en-US"/>
        </a:p>
      </dgm:t>
    </dgm:pt>
    <dgm:pt modelId="{03AA7598-BA31-43CD-8703-0D3E6F04FEDE}" type="pres">
      <dgm:prSet presAssocID="{E2989902-75F2-4680-83C4-A29017727065}" presName="compositeShape" presStyleCnt="0">
        <dgm:presLayoutVars>
          <dgm:chMax val="7"/>
          <dgm:dir/>
          <dgm:resizeHandles val="exact"/>
        </dgm:presLayoutVars>
      </dgm:prSet>
      <dgm:spPr/>
    </dgm:pt>
    <dgm:pt modelId="{6264B5D4-9067-410E-827A-6C3768DD31B9}" type="pres">
      <dgm:prSet presAssocID="{D7E9D863-74CF-4F48-8EC1-EE09FC064A33}" presName="circ1" presStyleLbl="vennNode1" presStyleIdx="0" presStyleCnt="3"/>
      <dgm:spPr/>
      <dgm:t>
        <a:bodyPr/>
        <a:lstStyle/>
        <a:p>
          <a:endParaRPr lang="el-GR"/>
        </a:p>
      </dgm:t>
    </dgm:pt>
    <dgm:pt modelId="{B7AF493E-EC3C-4108-8660-250EEE735912}" type="pres">
      <dgm:prSet presAssocID="{D7E9D863-74CF-4F48-8EC1-EE09FC064A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9BB23F-C892-4D60-8969-140E686064B5}" type="pres">
      <dgm:prSet presAssocID="{ABA024ED-3B0C-4D73-8338-974040EA9DD7}" presName="circ2" presStyleLbl="vennNode1" presStyleIdx="1" presStyleCnt="3"/>
      <dgm:spPr/>
      <dgm:t>
        <a:bodyPr/>
        <a:lstStyle/>
        <a:p>
          <a:endParaRPr lang="el-GR"/>
        </a:p>
      </dgm:t>
    </dgm:pt>
    <dgm:pt modelId="{6E00EB7E-F22C-4EDD-BF0D-12061C081159}" type="pres">
      <dgm:prSet presAssocID="{ABA024ED-3B0C-4D73-8338-974040EA9D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3DC87A-9754-4BA2-858B-88EA34EF5F0C}" type="pres">
      <dgm:prSet presAssocID="{961EF9CF-4A90-4D6B-BDAC-31E2151FA525}" presName="circ3" presStyleLbl="vennNode1" presStyleIdx="2" presStyleCnt="3"/>
      <dgm:spPr/>
      <dgm:t>
        <a:bodyPr/>
        <a:lstStyle/>
        <a:p>
          <a:endParaRPr lang="el-GR"/>
        </a:p>
      </dgm:t>
    </dgm:pt>
    <dgm:pt modelId="{0AA71ABD-709A-4C6D-B6C2-24BCC4FD6F58}" type="pres">
      <dgm:prSet presAssocID="{961EF9CF-4A90-4D6B-BDAC-31E2151FA5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E00E9C7-CE9C-4203-B78D-15C74BAC4762}" type="presOf" srcId="{ABA024ED-3B0C-4D73-8338-974040EA9DD7}" destId="{689BB23F-C892-4D60-8969-140E686064B5}" srcOrd="0" destOrd="0" presId="urn:microsoft.com/office/officeart/2005/8/layout/venn1"/>
    <dgm:cxn modelId="{F2FE020A-3941-4AC8-86FE-947D77AFD94E}" type="presOf" srcId="{ABA024ED-3B0C-4D73-8338-974040EA9DD7}" destId="{6E00EB7E-F22C-4EDD-BF0D-12061C081159}" srcOrd="1" destOrd="0" presId="urn:microsoft.com/office/officeart/2005/8/layout/venn1"/>
    <dgm:cxn modelId="{9A1EF458-7450-4DD3-9EBC-A6350813574B}" type="presOf" srcId="{E2989902-75F2-4680-83C4-A29017727065}" destId="{03AA7598-BA31-43CD-8703-0D3E6F04FEDE}" srcOrd="0" destOrd="0" presId="urn:microsoft.com/office/officeart/2005/8/layout/venn1"/>
    <dgm:cxn modelId="{D6A717DF-C5B7-472F-8BBD-3DAE39E1CFD1}" type="presOf" srcId="{D7E9D863-74CF-4F48-8EC1-EE09FC064A33}" destId="{6264B5D4-9067-410E-827A-6C3768DD31B9}" srcOrd="0" destOrd="0" presId="urn:microsoft.com/office/officeart/2005/8/layout/venn1"/>
    <dgm:cxn modelId="{B3F28395-4E89-4A5D-B5C6-7C3067520547}" type="presOf" srcId="{961EF9CF-4A90-4D6B-BDAC-31E2151FA525}" destId="{0AA71ABD-709A-4C6D-B6C2-24BCC4FD6F58}" srcOrd="1" destOrd="0" presId="urn:microsoft.com/office/officeart/2005/8/layout/venn1"/>
    <dgm:cxn modelId="{2A5735BC-5F20-47A1-8AFE-6AFB3D6F3DDF}" type="presOf" srcId="{961EF9CF-4A90-4D6B-BDAC-31E2151FA525}" destId="{C43DC87A-9754-4BA2-858B-88EA34EF5F0C}" srcOrd="0" destOrd="0" presId="urn:microsoft.com/office/officeart/2005/8/layout/venn1"/>
    <dgm:cxn modelId="{BAE74D46-AEFF-41A7-BD9C-7FC74053C68F}" srcId="{E2989902-75F2-4680-83C4-A29017727065}" destId="{D7E9D863-74CF-4F48-8EC1-EE09FC064A33}" srcOrd="0" destOrd="0" parTransId="{5022197F-15D7-47DE-B9F3-C372F4453047}" sibTransId="{3F51FE10-3845-4198-919D-4D2F928DDB09}"/>
    <dgm:cxn modelId="{D0375057-07C7-4FA8-9640-A2183AB7F997}" srcId="{E2989902-75F2-4680-83C4-A29017727065}" destId="{ABA024ED-3B0C-4D73-8338-974040EA9DD7}" srcOrd="1" destOrd="0" parTransId="{4CED8BC8-7836-4C4F-BFB5-2BC6728FAF51}" sibTransId="{89775ABA-C3F8-4D32-88FD-2A91ECF6DBD8}"/>
    <dgm:cxn modelId="{9496D372-CB65-4243-89D5-6966DF90A87A}" srcId="{E2989902-75F2-4680-83C4-A29017727065}" destId="{961EF9CF-4A90-4D6B-BDAC-31E2151FA525}" srcOrd="2" destOrd="0" parTransId="{5AB33CDF-CC41-4B4E-93BE-9926CAC815A3}" sibTransId="{F29EEA59-24BD-4EC5-9AF9-B3C5560541FB}"/>
    <dgm:cxn modelId="{35B05B44-B90D-49E8-A158-227C6B4DF01E}" type="presOf" srcId="{D7E9D863-74CF-4F48-8EC1-EE09FC064A33}" destId="{B7AF493E-EC3C-4108-8660-250EEE735912}" srcOrd="1" destOrd="0" presId="urn:microsoft.com/office/officeart/2005/8/layout/venn1"/>
    <dgm:cxn modelId="{61173A99-5304-435C-84E1-1871142F8903}" type="presParOf" srcId="{03AA7598-BA31-43CD-8703-0D3E6F04FEDE}" destId="{6264B5D4-9067-410E-827A-6C3768DD31B9}" srcOrd="0" destOrd="0" presId="urn:microsoft.com/office/officeart/2005/8/layout/venn1"/>
    <dgm:cxn modelId="{3C88B63F-F98C-44CE-BDA1-7FC0EEC70634}" type="presParOf" srcId="{03AA7598-BA31-43CD-8703-0D3E6F04FEDE}" destId="{B7AF493E-EC3C-4108-8660-250EEE735912}" srcOrd="1" destOrd="0" presId="urn:microsoft.com/office/officeart/2005/8/layout/venn1"/>
    <dgm:cxn modelId="{2F2AE66F-7678-4E35-AD3B-0442613FEAFE}" type="presParOf" srcId="{03AA7598-BA31-43CD-8703-0D3E6F04FEDE}" destId="{689BB23F-C892-4D60-8969-140E686064B5}" srcOrd="2" destOrd="0" presId="urn:microsoft.com/office/officeart/2005/8/layout/venn1"/>
    <dgm:cxn modelId="{27335095-3D37-4A19-B226-DC15EDF37284}" type="presParOf" srcId="{03AA7598-BA31-43CD-8703-0D3E6F04FEDE}" destId="{6E00EB7E-F22C-4EDD-BF0D-12061C081159}" srcOrd="3" destOrd="0" presId="urn:microsoft.com/office/officeart/2005/8/layout/venn1"/>
    <dgm:cxn modelId="{EC2591DE-4333-437A-9CFE-433A7F027758}" type="presParOf" srcId="{03AA7598-BA31-43CD-8703-0D3E6F04FEDE}" destId="{C43DC87A-9754-4BA2-858B-88EA34EF5F0C}" srcOrd="4" destOrd="0" presId="urn:microsoft.com/office/officeart/2005/8/layout/venn1"/>
    <dgm:cxn modelId="{130D1B68-A0D0-4CBD-95DD-E3A39D4D1779}" type="presParOf" srcId="{03AA7598-BA31-43CD-8703-0D3E6F04FEDE}" destId="{0AA71ABD-709A-4C6D-B6C2-24BCC4FD6F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AC224-14E2-4A05-B293-045EFCC88B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AD1CD25-A45B-42F8-87DC-80D59A25450A}">
      <dgm:prSet phldrT="[Text]"/>
      <dgm:spPr>
        <a:gradFill rotWithShape="0">
          <a:gsLst>
            <a:gs pos="0">
              <a:srgbClr val="0070C0"/>
            </a:gs>
            <a:gs pos="60000">
              <a:srgbClr val="0070C0"/>
            </a:gs>
            <a:gs pos="100000">
              <a:schemeClr val="bg2"/>
            </a:gs>
          </a:gsLst>
        </a:gra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Registered Web Audio API Nodes in X3DOM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C1BEF-33A5-4B75-86AA-07916899A38A}" type="parTrans" cxnId="{003373E5-9A97-4860-85BF-A1CF5527C1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D707C-109A-4091-85EB-456557D962BA}" type="sibTrans" cxnId="{003373E5-9A97-4860-85BF-A1CF5527C1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4D300-EBDA-46F2-8E30-F594C48C48C5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AudioDestinationNode</a:t>
          </a:r>
        </a:p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AudioBufferSourceNode</a:t>
          </a:r>
        </a:p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GainNode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94B5C-7857-4C4C-A515-936D8DAB9CAF}" type="parTrans" cxnId="{D9F46657-C3FC-44B8-89C2-311620849F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B8A52-4DAE-4F07-A76A-F20749313F1C}" type="sibTrans" cxnId="{D9F46657-C3FC-44B8-89C2-311620849F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CC3CD-66E4-44C0-996A-6781610AE6A9}">
      <dgm:prSet phldrT="[Text]"/>
      <dgm:spPr>
        <a:gradFill rotWithShape="0">
          <a:gsLst>
            <a:gs pos="0">
              <a:schemeClr val="bg2">
                <a:lumMod val="90000"/>
              </a:schemeClr>
            </a:gs>
            <a:gs pos="60000">
              <a:schemeClr val="bg2">
                <a:lumMod val="90000"/>
              </a:schemeClr>
            </a:gs>
            <a:gs pos="100000">
              <a:srgbClr val="0070C0"/>
            </a:gs>
          </a:gsLst>
        </a:gra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Custom Nodes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9AEB6-6A30-4E21-9307-88106F42426D}" type="parTrans" cxnId="{89DC01CC-4EEB-46E5-A78B-251629698F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C63BA-C96B-4E91-BFD6-E07758D15E14}" type="sibTrans" cxnId="{89DC01CC-4EEB-46E5-A78B-251629698F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147A6-2F06-4D69-BF9D-449E787C316A}">
      <dgm:prSet phldrT="[Text]" custT="1"/>
      <dgm:spPr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AudioSound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C003B-B544-471C-804E-8F026DE3B1A9}" type="parTrans" cxnId="{59434E38-7791-49E3-A37E-24A22367EA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0A77A-C30C-4B09-8A14-06387FB26C7D}" type="sibTrans" cxnId="{59434E38-7791-49E3-A37E-24A22367EA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9EAFD-BFBF-49BD-928C-E53A55A6FF44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BiquadFilterNode</a:t>
          </a:r>
        </a:p>
      </dgm:t>
    </dgm:pt>
    <dgm:pt modelId="{AAEEEF3D-1379-4C48-90BC-6DDD9F90F9B0}" type="parTrans" cxnId="{A358586B-FF7F-4623-9E42-23235F1FA071}">
      <dgm:prSet/>
      <dgm:spPr/>
      <dgm:t>
        <a:bodyPr/>
        <a:lstStyle/>
        <a:p>
          <a:endParaRPr lang="en-US"/>
        </a:p>
      </dgm:t>
    </dgm:pt>
    <dgm:pt modelId="{42CED9D8-1ABE-419A-AEAE-7192D902A197}" type="sibTrans" cxnId="{A358586B-FF7F-4623-9E42-23235F1FA071}">
      <dgm:prSet/>
      <dgm:spPr/>
      <dgm:t>
        <a:bodyPr/>
        <a:lstStyle/>
        <a:p>
          <a:endParaRPr lang="en-US"/>
        </a:p>
      </dgm:t>
    </dgm:pt>
    <dgm:pt modelId="{5AE95351-8C08-4EA0-8CA8-28C8C2DD8E05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DelayNode</a:t>
          </a:r>
        </a:p>
      </dgm:t>
    </dgm:pt>
    <dgm:pt modelId="{6F5A16D5-CC62-429F-A5E4-5B56A5FD6D3D}" type="parTrans" cxnId="{B23BF47E-C614-40DF-B968-8D053D132410}">
      <dgm:prSet/>
      <dgm:spPr/>
      <dgm:t>
        <a:bodyPr/>
        <a:lstStyle/>
        <a:p>
          <a:endParaRPr lang="en-US"/>
        </a:p>
      </dgm:t>
    </dgm:pt>
    <dgm:pt modelId="{D2D5C6B3-5354-4991-B7BF-F0346ED76A8B}" type="sibTrans" cxnId="{B23BF47E-C614-40DF-B968-8D053D132410}">
      <dgm:prSet/>
      <dgm:spPr/>
      <dgm:t>
        <a:bodyPr/>
        <a:lstStyle/>
        <a:p>
          <a:endParaRPr lang="en-US"/>
        </a:p>
      </dgm:t>
    </dgm:pt>
    <dgm:pt modelId="{17550789-5495-48A9-A402-FB89827D3DF1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AudioListener</a:t>
          </a:r>
        </a:p>
      </dgm:t>
    </dgm:pt>
    <dgm:pt modelId="{16A176E5-0FE5-49D1-A636-D17AC3DC361A}" type="parTrans" cxnId="{BB471246-2615-4E03-A4F7-873602B27B3A}">
      <dgm:prSet/>
      <dgm:spPr/>
      <dgm:t>
        <a:bodyPr/>
        <a:lstStyle/>
        <a:p>
          <a:endParaRPr lang="en-US"/>
        </a:p>
      </dgm:t>
    </dgm:pt>
    <dgm:pt modelId="{7B60AE64-9C8F-4A52-BC33-FDE707C710B6}" type="sibTrans" cxnId="{BB471246-2615-4E03-A4F7-873602B27B3A}">
      <dgm:prSet/>
      <dgm:spPr/>
      <dgm:t>
        <a:bodyPr/>
        <a:lstStyle/>
        <a:p>
          <a:endParaRPr lang="en-US"/>
        </a:p>
      </dgm:t>
    </dgm:pt>
    <dgm:pt modelId="{533AD836-C11B-473C-904A-D9A59B0B96B1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PannerNode</a:t>
          </a:r>
        </a:p>
      </dgm:t>
    </dgm:pt>
    <dgm:pt modelId="{3D3A7BE0-E934-45B0-9111-167CB47A737D}" type="parTrans" cxnId="{02064018-23A3-43BD-B1A0-791DD899F8C4}">
      <dgm:prSet/>
      <dgm:spPr/>
      <dgm:t>
        <a:bodyPr/>
        <a:lstStyle/>
        <a:p>
          <a:endParaRPr lang="en-US"/>
        </a:p>
      </dgm:t>
    </dgm:pt>
    <dgm:pt modelId="{9BACBAFF-2833-4F89-81A7-77A623B73BE3}" type="sibTrans" cxnId="{02064018-23A3-43BD-B1A0-791DD899F8C4}">
      <dgm:prSet/>
      <dgm:spPr/>
      <dgm:t>
        <a:bodyPr/>
        <a:lstStyle/>
        <a:p>
          <a:endParaRPr lang="en-US"/>
        </a:p>
      </dgm:t>
    </dgm:pt>
    <dgm:pt modelId="{F39F5707-723A-4009-9B62-95EBBA380C9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StereoPanner</a:t>
          </a:r>
        </a:p>
      </dgm:t>
    </dgm:pt>
    <dgm:pt modelId="{D74BF05D-299E-4AD8-BB72-5AED574C21CA}" type="parTrans" cxnId="{F1629538-41D7-4674-9DC7-AFE5A5E1E867}">
      <dgm:prSet/>
      <dgm:spPr/>
      <dgm:t>
        <a:bodyPr/>
        <a:lstStyle/>
        <a:p>
          <a:endParaRPr lang="en-US"/>
        </a:p>
      </dgm:t>
    </dgm:pt>
    <dgm:pt modelId="{3FE09346-F916-4261-8E12-1F9934578FF6}" type="sibTrans" cxnId="{F1629538-41D7-4674-9DC7-AFE5A5E1E867}">
      <dgm:prSet/>
      <dgm:spPr/>
      <dgm:t>
        <a:bodyPr/>
        <a:lstStyle/>
        <a:p>
          <a:endParaRPr lang="en-US"/>
        </a:p>
      </dgm:t>
    </dgm:pt>
    <dgm:pt modelId="{D266FE51-3CE1-40BB-A540-085ED238991C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ConvolverNode</a:t>
          </a:r>
        </a:p>
      </dgm:t>
    </dgm:pt>
    <dgm:pt modelId="{DD20502A-5073-4B24-BBD1-57D153626397}" type="parTrans" cxnId="{DB537939-7635-4F3B-9CAD-C3D2E32B0ABE}">
      <dgm:prSet/>
      <dgm:spPr/>
      <dgm:t>
        <a:bodyPr/>
        <a:lstStyle/>
        <a:p>
          <a:endParaRPr lang="en-US"/>
        </a:p>
      </dgm:t>
    </dgm:pt>
    <dgm:pt modelId="{5B9C7AA2-99FC-4FE8-BD5F-97B400BECD0D}" type="sibTrans" cxnId="{DB537939-7635-4F3B-9CAD-C3D2E32B0ABE}">
      <dgm:prSet/>
      <dgm:spPr/>
      <dgm:t>
        <a:bodyPr/>
        <a:lstStyle/>
        <a:p>
          <a:endParaRPr lang="en-US"/>
        </a:p>
      </dgm:t>
    </dgm:pt>
    <dgm:pt modelId="{2A7BE745-C765-4DC4-AEF1-88A107F2A2B2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AnalyserNode</a:t>
          </a:r>
        </a:p>
      </dgm:t>
    </dgm:pt>
    <dgm:pt modelId="{61BFC515-47D9-4C9A-8AD3-D9AEA057F612}" type="parTrans" cxnId="{9D4CB298-E976-4BF5-8F2E-ECF3D8817914}">
      <dgm:prSet/>
      <dgm:spPr/>
      <dgm:t>
        <a:bodyPr/>
        <a:lstStyle/>
        <a:p>
          <a:endParaRPr lang="en-US"/>
        </a:p>
      </dgm:t>
    </dgm:pt>
    <dgm:pt modelId="{C42B16CD-35FE-47C8-A567-7DE4823ADE2A}" type="sibTrans" cxnId="{9D4CB298-E976-4BF5-8F2E-ECF3D8817914}">
      <dgm:prSet/>
      <dgm:spPr/>
      <dgm:t>
        <a:bodyPr/>
        <a:lstStyle/>
        <a:p>
          <a:endParaRPr lang="en-US"/>
        </a:p>
      </dgm:t>
    </dgm:pt>
    <dgm:pt modelId="{EC79FFE7-0273-4839-AD3F-7572286C722E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ChannelSplitterNode</a:t>
          </a:r>
        </a:p>
      </dgm:t>
    </dgm:pt>
    <dgm:pt modelId="{D5EBACB6-B059-4760-82BB-4C0A2574CBAC}" type="parTrans" cxnId="{4E8636D7-1E41-4A35-8F81-5BA7A45F1C2F}">
      <dgm:prSet/>
      <dgm:spPr/>
      <dgm:t>
        <a:bodyPr/>
        <a:lstStyle/>
        <a:p>
          <a:endParaRPr lang="en-US"/>
        </a:p>
      </dgm:t>
    </dgm:pt>
    <dgm:pt modelId="{37BBC806-C37E-4242-8652-9CF68771A821}" type="sibTrans" cxnId="{4E8636D7-1E41-4A35-8F81-5BA7A45F1C2F}">
      <dgm:prSet/>
      <dgm:spPr/>
      <dgm:t>
        <a:bodyPr/>
        <a:lstStyle/>
        <a:p>
          <a:endParaRPr lang="en-US"/>
        </a:p>
      </dgm:t>
    </dgm:pt>
    <dgm:pt modelId="{1B8CD53A-8BD8-4298-8423-155D11BEEB97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ChannelMergerNode</a:t>
          </a:r>
        </a:p>
      </dgm:t>
    </dgm:pt>
    <dgm:pt modelId="{8BA557D7-CC47-4B5E-8333-3E73DF82F8C7}" type="parTrans" cxnId="{A35608AE-1D60-4286-AF81-BC001F6AFEA4}">
      <dgm:prSet/>
      <dgm:spPr/>
      <dgm:t>
        <a:bodyPr/>
        <a:lstStyle/>
        <a:p>
          <a:endParaRPr lang="en-US"/>
        </a:p>
      </dgm:t>
    </dgm:pt>
    <dgm:pt modelId="{E2C8ACBF-049B-47AF-9E60-F1EA4B6D1128}" type="sibTrans" cxnId="{A35608AE-1D60-4286-AF81-BC001F6AFEA4}">
      <dgm:prSet/>
      <dgm:spPr/>
      <dgm:t>
        <a:bodyPr/>
        <a:lstStyle/>
        <a:p>
          <a:endParaRPr lang="en-US"/>
        </a:p>
      </dgm:t>
    </dgm:pt>
    <dgm:pt modelId="{3403278C-2965-4B43-A7B1-EDB5F876F967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DynamicsCompressorNode</a:t>
          </a:r>
        </a:p>
      </dgm:t>
    </dgm:pt>
    <dgm:pt modelId="{D3B6F94E-9B18-43FA-AEEF-1AC63761E31C}" type="parTrans" cxnId="{17C816AA-BCBA-4B16-A61F-A5DB9F07B3FA}">
      <dgm:prSet/>
      <dgm:spPr/>
      <dgm:t>
        <a:bodyPr/>
        <a:lstStyle/>
        <a:p>
          <a:endParaRPr lang="en-US"/>
        </a:p>
      </dgm:t>
    </dgm:pt>
    <dgm:pt modelId="{8A76B12C-2374-4825-8787-E7B89CB9F524}" type="sibTrans" cxnId="{17C816AA-BCBA-4B16-A61F-A5DB9F07B3FA}">
      <dgm:prSet/>
      <dgm:spPr/>
      <dgm:t>
        <a:bodyPr/>
        <a:lstStyle/>
        <a:p>
          <a:endParaRPr lang="en-US"/>
        </a:p>
      </dgm:t>
    </dgm:pt>
    <dgm:pt modelId="{B92E4DB6-4E6B-4D90-B4A4-A7E09A57EE7B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WaveShaperNode</a:t>
          </a:r>
        </a:p>
      </dgm:t>
    </dgm:pt>
    <dgm:pt modelId="{6EBF6FB2-4C4F-4EE8-9CA9-3059A1D3FD56}" type="parTrans" cxnId="{3B123544-5B22-42E4-B53A-477CB319433C}">
      <dgm:prSet/>
      <dgm:spPr/>
      <dgm:t>
        <a:bodyPr/>
        <a:lstStyle/>
        <a:p>
          <a:endParaRPr lang="en-US"/>
        </a:p>
      </dgm:t>
    </dgm:pt>
    <dgm:pt modelId="{EBA34A8A-8383-4349-A3ED-44BD3CF60304}" type="sibTrans" cxnId="{3B123544-5B22-42E4-B53A-477CB319433C}">
      <dgm:prSet/>
      <dgm:spPr/>
      <dgm:t>
        <a:bodyPr/>
        <a:lstStyle/>
        <a:p>
          <a:endParaRPr lang="en-US"/>
        </a:p>
      </dgm:t>
    </dgm:pt>
    <dgm:pt modelId="{074C81EC-34A0-459F-A096-949D48D52456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OscillatorNode</a:t>
          </a:r>
        </a:p>
      </dgm:t>
    </dgm:pt>
    <dgm:pt modelId="{D68A1684-60C7-4DE8-83BB-F633E839CEE3}" type="parTrans" cxnId="{E38B8309-5A0A-43CF-8326-F34D683BD3F6}">
      <dgm:prSet/>
      <dgm:spPr/>
      <dgm:t>
        <a:bodyPr/>
        <a:lstStyle/>
        <a:p>
          <a:endParaRPr lang="en-US"/>
        </a:p>
      </dgm:t>
    </dgm:pt>
    <dgm:pt modelId="{CB0D9F31-9F7C-4098-A460-D7E34957D28B}" type="sibTrans" cxnId="{E38B8309-5A0A-43CF-8326-F34D683BD3F6}">
      <dgm:prSet/>
      <dgm:spPr/>
      <dgm:t>
        <a:bodyPr/>
        <a:lstStyle/>
        <a:p>
          <a:endParaRPr lang="en-US"/>
        </a:p>
      </dgm:t>
    </dgm:pt>
    <dgm:pt modelId="{024EC156-1AF4-41A1-A0BB-ECD198B423AA}">
      <dgm:prSet custT="1"/>
      <dgm:spPr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AudioSource</a:t>
          </a:r>
        </a:p>
      </dgm:t>
    </dgm:pt>
    <dgm:pt modelId="{1FC7898F-FF92-4709-867A-0A3E9FF76DAA}" type="parTrans" cxnId="{04D4F740-0C89-4413-9207-ED22FD27CF13}">
      <dgm:prSet/>
      <dgm:spPr/>
      <dgm:t>
        <a:bodyPr/>
        <a:lstStyle/>
        <a:p>
          <a:endParaRPr lang="en-US"/>
        </a:p>
      </dgm:t>
    </dgm:pt>
    <dgm:pt modelId="{FB260FED-A867-42B7-A42B-789CDC00E334}" type="sibTrans" cxnId="{04D4F740-0C89-4413-9207-ED22FD27CF13}">
      <dgm:prSet/>
      <dgm:spPr/>
      <dgm:t>
        <a:bodyPr/>
        <a:lstStyle/>
        <a:p>
          <a:endParaRPr lang="en-US"/>
        </a:p>
      </dgm:t>
    </dgm:pt>
    <dgm:pt modelId="{5C5C9CD7-89B4-43EA-893B-D71A447EA848}" type="pres">
      <dgm:prSet presAssocID="{D45AC224-14E2-4A05-B293-045EFCC88B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980FAA-C44B-4536-B428-2FFD65732529}" type="pres">
      <dgm:prSet presAssocID="{0AD1CD25-A45B-42F8-87DC-80D59A25450A}" presName="parentText1" presStyleLbl="node1" presStyleIdx="0" presStyleCnt="2" custLinFactY="-15879" custLinFactNeighborX="538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D233F-8524-4359-B54E-419368EAD9F1}" type="pres">
      <dgm:prSet presAssocID="{0AD1CD25-A45B-42F8-87DC-80D59A25450A}" presName="childText1" presStyleLbl="solidAlignAcc1" presStyleIdx="0" presStyleCnt="2" custScaleX="96917" custScaleY="200846" custLinFactNeighborX="-975" custLinFactNeighborY="3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FA6D3-E1C7-4AB0-9F98-98B91B819A9B}" type="pres">
      <dgm:prSet presAssocID="{D60CC3CD-66E4-44C0-996A-6781610AE6A9}" presName="parentText2" presStyleLbl="node1" presStyleIdx="1" presStyleCnt="2" custScaleX="101365" custLinFactNeighborX="-751" custLinFactNeighborY="-971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652B3-7B9F-4FA2-9700-4373EB526047}" type="pres">
      <dgm:prSet presAssocID="{D60CC3CD-66E4-44C0-996A-6781610AE6A9}" presName="childText2" presStyleLbl="solidAlignAcc1" presStyleIdx="1" presStyleCnt="2" custScaleX="98371" custScaleY="187992" custLinFactNeighborX="-2166" custLinFactNeighborY="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373E5-9A97-4860-85BF-A1CF5527C100}" srcId="{D45AC224-14E2-4A05-B293-045EFCC88B4E}" destId="{0AD1CD25-A45B-42F8-87DC-80D59A25450A}" srcOrd="0" destOrd="0" parTransId="{5C5C1BEF-33A5-4B75-86AA-07916899A38A}" sibTransId="{6C1D707C-109A-4091-85EB-456557D962BA}"/>
    <dgm:cxn modelId="{04162805-2831-47B6-8703-7ACF9BED27F1}" type="presOf" srcId="{2A7BE745-C765-4DC4-AEF1-88A107F2A2B2}" destId="{CA5D233F-8524-4359-B54E-419368EAD9F1}" srcOrd="0" destOrd="7" presId="urn:microsoft.com/office/officeart/2009/3/layout/IncreasingArrowsProcess"/>
    <dgm:cxn modelId="{2F6395CD-059F-4F95-93E3-17B426587768}" type="presOf" srcId="{BEC9EAFD-BFBF-49BD-928C-E53A55A6FF44}" destId="{CA5D233F-8524-4359-B54E-419368EAD9F1}" srcOrd="0" destOrd="1" presId="urn:microsoft.com/office/officeart/2009/3/layout/IncreasingArrowsProcess"/>
    <dgm:cxn modelId="{F54DDE18-1A9A-45F1-8E78-4408A72587AA}" type="presOf" srcId="{EC79FFE7-0273-4839-AD3F-7572286C722E}" destId="{CA5D233F-8524-4359-B54E-419368EAD9F1}" srcOrd="0" destOrd="8" presId="urn:microsoft.com/office/officeart/2009/3/layout/IncreasingArrowsProcess"/>
    <dgm:cxn modelId="{F7DF1A91-8BAA-4ACE-86B4-458B21B280C0}" type="presOf" srcId="{F39F5707-723A-4009-9B62-95EBBA380C99}" destId="{CA5D233F-8524-4359-B54E-419368EAD9F1}" srcOrd="0" destOrd="5" presId="urn:microsoft.com/office/officeart/2009/3/layout/IncreasingArrowsProcess"/>
    <dgm:cxn modelId="{2FF8832C-AD58-44F8-8F24-AFD1211A189D}" type="presOf" srcId="{5AE95351-8C08-4EA0-8CA8-28C8C2DD8E05}" destId="{CA5D233F-8524-4359-B54E-419368EAD9F1}" srcOrd="0" destOrd="2" presId="urn:microsoft.com/office/officeart/2009/3/layout/IncreasingArrowsProcess"/>
    <dgm:cxn modelId="{0ED1AD74-9E90-4D79-B71C-A628783EFC84}" type="presOf" srcId="{1BB4D300-EBDA-46F2-8E30-F594C48C48C5}" destId="{CA5D233F-8524-4359-B54E-419368EAD9F1}" srcOrd="0" destOrd="0" presId="urn:microsoft.com/office/officeart/2009/3/layout/IncreasingArrowsProcess"/>
    <dgm:cxn modelId="{BB471246-2615-4E03-A4F7-873602B27B3A}" srcId="{0AD1CD25-A45B-42F8-87DC-80D59A25450A}" destId="{17550789-5495-48A9-A402-FB89827D3DF1}" srcOrd="3" destOrd="0" parTransId="{16A176E5-0FE5-49D1-A636-D17AC3DC361A}" sibTransId="{7B60AE64-9C8F-4A52-BC33-FDE707C710B6}"/>
    <dgm:cxn modelId="{1E888094-4FF1-405C-A5B1-3E8D82D04C83}" type="presOf" srcId="{533AD836-C11B-473C-904A-D9A59B0B96B1}" destId="{CA5D233F-8524-4359-B54E-419368EAD9F1}" srcOrd="0" destOrd="4" presId="urn:microsoft.com/office/officeart/2009/3/layout/IncreasingArrowsProcess"/>
    <dgm:cxn modelId="{89DC01CC-4EEB-46E5-A78B-251629698F7C}" srcId="{D45AC224-14E2-4A05-B293-045EFCC88B4E}" destId="{D60CC3CD-66E4-44C0-996A-6781610AE6A9}" srcOrd="1" destOrd="0" parTransId="{0559AEB6-6A30-4E21-9307-88106F42426D}" sibTransId="{024C63BA-C96B-4E91-BFD6-E07758D15E14}"/>
    <dgm:cxn modelId="{17C816AA-BCBA-4B16-A61F-A5DB9F07B3FA}" srcId="{0AD1CD25-A45B-42F8-87DC-80D59A25450A}" destId="{3403278C-2965-4B43-A7B1-EDB5F876F967}" srcOrd="10" destOrd="0" parTransId="{D3B6F94E-9B18-43FA-AEEF-1AC63761E31C}" sibTransId="{8A76B12C-2374-4825-8787-E7B89CB9F524}"/>
    <dgm:cxn modelId="{A358586B-FF7F-4623-9E42-23235F1FA071}" srcId="{0AD1CD25-A45B-42F8-87DC-80D59A25450A}" destId="{BEC9EAFD-BFBF-49BD-928C-E53A55A6FF44}" srcOrd="1" destOrd="0" parTransId="{AAEEEF3D-1379-4C48-90BC-6DDD9F90F9B0}" sibTransId="{42CED9D8-1ABE-419A-AEAE-7192D902A197}"/>
    <dgm:cxn modelId="{F581AE45-6FD5-4B68-A9BB-3A811D12735B}" type="presOf" srcId="{024EC156-1AF4-41A1-A0BB-ECD198B423AA}" destId="{D76652B3-7B9F-4FA2-9700-4373EB526047}" srcOrd="0" destOrd="1" presId="urn:microsoft.com/office/officeart/2009/3/layout/IncreasingArrowsProcess"/>
    <dgm:cxn modelId="{04D4F740-0C89-4413-9207-ED22FD27CF13}" srcId="{D60CC3CD-66E4-44C0-996A-6781610AE6A9}" destId="{024EC156-1AF4-41A1-A0BB-ECD198B423AA}" srcOrd="1" destOrd="0" parTransId="{1FC7898F-FF92-4709-867A-0A3E9FF76DAA}" sibTransId="{FB260FED-A867-42B7-A42B-789CDC00E334}"/>
    <dgm:cxn modelId="{3B123544-5B22-42E4-B53A-477CB319433C}" srcId="{0AD1CD25-A45B-42F8-87DC-80D59A25450A}" destId="{B92E4DB6-4E6B-4D90-B4A4-A7E09A57EE7B}" srcOrd="11" destOrd="0" parTransId="{6EBF6FB2-4C4F-4EE8-9CA9-3059A1D3FD56}" sibTransId="{EBA34A8A-8383-4349-A3ED-44BD3CF60304}"/>
    <dgm:cxn modelId="{2E0499B8-DEED-4D3D-BF99-87F6C03F87B2}" type="presOf" srcId="{17550789-5495-48A9-A402-FB89827D3DF1}" destId="{CA5D233F-8524-4359-B54E-419368EAD9F1}" srcOrd="0" destOrd="3" presId="urn:microsoft.com/office/officeart/2009/3/layout/IncreasingArrowsProcess"/>
    <dgm:cxn modelId="{59434E38-7791-49E3-A37E-24A22367EA30}" srcId="{D60CC3CD-66E4-44C0-996A-6781610AE6A9}" destId="{180147A6-2F06-4D69-BF9D-449E787C316A}" srcOrd="0" destOrd="0" parTransId="{365C003B-B544-471C-804E-8F026DE3B1A9}" sibTransId="{33F0A77A-C30C-4B09-8A14-06387FB26C7D}"/>
    <dgm:cxn modelId="{1E869945-4CAB-4D42-8939-DC6FEB2E9EBD}" type="presOf" srcId="{D60CC3CD-66E4-44C0-996A-6781610AE6A9}" destId="{DD0FA6D3-E1C7-4AB0-9F98-98B91B819A9B}" srcOrd="0" destOrd="0" presId="urn:microsoft.com/office/officeart/2009/3/layout/IncreasingArrowsProcess"/>
    <dgm:cxn modelId="{A35608AE-1D60-4286-AF81-BC001F6AFEA4}" srcId="{0AD1CD25-A45B-42F8-87DC-80D59A25450A}" destId="{1B8CD53A-8BD8-4298-8423-155D11BEEB97}" srcOrd="9" destOrd="0" parTransId="{8BA557D7-CC47-4B5E-8333-3E73DF82F8C7}" sibTransId="{E2C8ACBF-049B-47AF-9E60-F1EA4B6D1128}"/>
    <dgm:cxn modelId="{74EE8A59-3CD5-405C-A192-F63E030A4576}" type="presOf" srcId="{1B8CD53A-8BD8-4298-8423-155D11BEEB97}" destId="{CA5D233F-8524-4359-B54E-419368EAD9F1}" srcOrd="0" destOrd="9" presId="urn:microsoft.com/office/officeart/2009/3/layout/IncreasingArrowsProcess"/>
    <dgm:cxn modelId="{695381C2-9D2E-46C1-AA77-9710DD0FFCD0}" type="presOf" srcId="{074C81EC-34A0-459F-A096-949D48D52456}" destId="{CA5D233F-8524-4359-B54E-419368EAD9F1}" srcOrd="0" destOrd="12" presId="urn:microsoft.com/office/officeart/2009/3/layout/IncreasingArrowsProcess"/>
    <dgm:cxn modelId="{02064018-23A3-43BD-B1A0-791DD899F8C4}" srcId="{0AD1CD25-A45B-42F8-87DC-80D59A25450A}" destId="{533AD836-C11B-473C-904A-D9A59B0B96B1}" srcOrd="4" destOrd="0" parTransId="{3D3A7BE0-E934-45B0-9111-167CB47A737D}" sibTransId="{9BACBAFF-2833-4F89-81A7-77A623B73BE3}"/>
    <dgm:cxn modelId="{DA2E5BAD-18E2-437D-9DBA-4C58B8AB0529}" type="presOf" srcId="{B92E4DB6-4E6B-4D90-B4A4-A7E09A57EE7B}" destId="{CA5D233F-8524-4359-B54E-419368EAD9F1}" srcOrd="0" destOrd="11" presId="urn:microsoft.com/office/officeart/2009/3/layout/IncreasingArrowsProcess"/>
    <dgm:cxn modelId="{4E8636D7-1E41-4A35-8F81-5BA7A45F1C2F}" srcId="{0AD1CD25-A45B-42F8-87DC-80D59A25450A}" destId="{EC79FFE7-0273-4839-AD3F-7572286C722E}" srcOrd="8" destOrd="0" parTransId="{D5EBACB6-B059-4760-82BB-4C0A2574CBAC}" sibTransId="{37BBC806-C37E-4242-8652-9CF68771A821}"/>
    <dgm:cxn modelId="{9D4CB298-E976-4BF5-8F2E-ECF3D8817914}" srcId="{0AD1CD25-A45B-42F8-87DC-80D59A25450A}" destId="{2A7BE745-C765-4DC4-AEF1-88A107F2A2B2}" srcOrd="7" destOrd="0" parTransId="{61BFC515-47D9-4C9A-8AD3-D9AEA057F612}" sibTransId="{C42B16CD-35FE-47C8-A567-7DE4823ADE2A}"/>
    <dgm:cxn modelId="{F1629538-41D7-4674-9DC7-AFE5A5E1E867}" srcId="{0AD1CD25-A45B-42F8-87DC-80D59A25450A}" destId="{F39F5707-723A-4009-9B62-95EBBA380C99}" srcOrd="5" destOrd="0" parTransId="{D74BF05D-299E-4AD8-BB72-5AED574C21CA}" sibTransId="{3FE09346-F916-4261-8E12-1F9934578FF6}"/>
    <dgm:cxn modelId="{E38B8309-5A0A-43CF-8326-F34D683BD3F6}" srcId="{0AD1CD25-A45B-42F8-87DC-80D59A25450A}" destId="{074C81EC-34A0-459F-A096-949D48D52456}" srcOrd="12" destOrd="0" parTransId="{D68A1684-60C7-4DE8-83BB-F633E839CEE3}" sibTransId="{CB0D9F31-9F7C-4098-A460-D7E34957D28B}"/>
    <dgm:cxn modelId="{D9F46657-C3FC-44B8-89C2-311620849F49}" srcId="{0AD1CD25-A45B-42F8-87DC-80D59A25450A}" destId="{1BB4D300-EBDA-46F2-8E30-F594C48C48C5}" srcOrd="0" destOrd="0" parTransId="{8C594B5C-7857-4C4C-A515-936D8DAB9CAF}" sibTransId="{52AB8A52-4DAE-4F07-A76A-F20749313F1C}"/>
    <dgm:cxn modelId="{E314FF33-ACBA-4192-BF2A-6FB606207C96}" type="presOf" srcId="{180147A6-2F06-4D69-BF9D-449E787C316A}" destId="{D76652B3-7B9F-4FA2-9700-4373EB526047}" srcOrd="0" destOrd="0" presId="urn:microsoft.com/office/officeart/2009/3/layout/IncreasingArrowsProcess"/>
    <dgm:cxn modelId="{DB537939-7635-4F3B-9CAD-C3D2E32B0ABE}" srcId="{0AD1CD25-A45B-42F8-87DC-80D59A25450A}" destId="{D266FE51-3CE1-40BB-A540-085ED238991C}" srcOrd="6" destOrd="0" parTransId="{DD20502A-5073-4B24-BBD1-57D153626397}" sibTransId="{5B9C7AA2-99FC-4FE8-BD5F-97B400BECD0D}"/>
    <dgm:cxn modelId="{79DCB310-38E8-4218-9CA3-A99E94EC3069}" type="presOf" srcId="{3403278C-2965-4B43-A7B1-EDB5F876F967}" destId="{CA5D233F-8524-4359-B54E-419368EAD9F1}" srcOrd="0" destOrd="10" presId="urn:microsoft.com/office/officeart/2009/3/layout/IncreasingArrowsProcess"/>
    <dgm:cxn modelId="{833E6710-2C9E-49FD-B7F0-0A56F90F69C4}" type="presOf" srcId="{0AD1CD25-A45B-42F8-87DC-80D59A25450A}" destId="{00980FAA-C44B-4536-B428-2FFD65732529}" srcOrd="0" destOrd="0" presId="urn:microsoft.com/office/officeart/2009/3/layout/IncreasingArrowsProcess"/>
    <dgm:cxn modelId="{52C04691-8191-4A81-AB80-212028E64694}" type="presOf" srcId="{D266FE51-3CE1-40BB-A540-085ED238991C}" destId="{CA5D233F-8524-4359-B54E-419368EAD9F1}" srcOrd="0" destOrd="6" presId="urn:microsoft.com/office/officeart/2009/3/layout/IncreasingArrowsProcess"/>
    <dgm:cxn modelId="{03799FF0-0A07-4AA4-906F-82AFE950BC3B}" type="presOf" srcId="{D45AC224-14E2-4A05-B293-045EFCC88B4E}" destId="{5C5C9CD7-89B4-43EA-893B-D71A447EA848}" srcOrd="0" destOrd="0" presId="urn:microsoft.com/office/officeart/2009/3/layout/IncreasingArrowsProcess"/>
    <dgm:cxn modelId="{B23BF47E-C614-40DF-B968-8D053D132410}" srcId="{0AD1CD25-A45B-42F8-87DC-80D59A25450A}" destId="{5AE95351-8C08-4EA0-8CA8-28C8C2DD8E05}" srcOrd="2" destOrd="0" parTransId="{6F5A16D5-CC62-429F-A5E4-5B56A5FD6D3D}" sibTransId="{D2D5C6B3-5354-4991-B7BF-F0346ED76A8B}"/>
    <dgm:cxn modelId="{5ADF070A-B379-4B35-86F3-46F632BB567B}" type="presParOf" srcId="{5C5C9CD7-89B4-43EA-893B-D71A447EA848}" destId="{00980FAA-C44B-4536-B428-2FFD65732529}" srcOrd="0" destOrd="0" presId="urn:microsoft.com/office/officeart/2009/3/layout/IncreasingArrowsProcess"/>
    <dgm:cxn modelId="{3CEAA028-BEB5-49DE-B7D4-F3CDCF27FCFA}" type="presParOf" srcId="{5C5C9CD7-89B4-43EA-893B-D71A447EA848}" destId="{CA5D233F-8524-4359-B54E-419368EAD9F1}" srcOrd="1" destOrd="0" presId="urn:microsoft.com/office/officeart/2009/3/layout/IncreasingArrowsProcess"/>
    <dgm:cxn modelId="{6E9A6D6C-61F3-4D69-9624-49E861932BF1}" type="presParOf" srcId="{5C5C9CD7-89B4-43EA-893B-D71A447EA848}" destId="{DD0FA6D3-E1C7-4AB0-9F98-98B91B819A9B}" srcOrd="2" destOrd="0" presId="urn:microsoft.com/office/officeart/2009/3/layout/IncreasingArrowsProcess"/>
    <dgm:cxn modelId="{742C06D9-9D86-4B0D-8379-B6770461B619}" type="presParOf" srcId="{5C5C9CD7-89B4-43EA-893B-D71A447EA848}" destId="{D76652B3-7B9F-4FA2-9700-4373EB52604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64B5D4-9067-410E-827A-6C3768DD31B9}">
      <dsp:nvSpPr>
        <dsp:cNvPr id="0" name=""/>
        <dsp:cNvSpPr/>
      </dsp:nvSpPr>
      <dsp:spPr>
        <a:xfrm>
          <a:off x="1737359" y="33972"/>
          <a:ext cx="1630680" cy="16306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X3D Audio Nodes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4784" y="319341"/>
        <a:ext cx="1195832" cy="733806"/>
      </dsp:txXfrm>
    </dsp:sp>
    <dsp:sp modelId="{689BB23F-C892-4D60-8969-140E686064B5}">
      <dsp:nvSpPr>
        <dsp:cNvPr id="0" name=""/>
        <dsp:cNvSpPr/>
      </dsp:nvSpPr>
      <dsp:spPr>
        <a:xfrm>
          <a:off x="2325763" y="1053147"/>
          <a:ext cx="1630680" cy="16306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Custom Nodes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4480" y="1474406"/>
        <a:ext cx="978408" cy="896874"/>
      </dsp:txXfrm>
    </dsp:sp>
    <dsp:sp modelId="{C43DC87A-9754-4BA2-858B-88EA34EF5F0C}">
      <dsp:nvSpPr>
        <dsp:cNvPr id="0" name=""/>
        <dsp:cNvSpPr/>
      </dsp:nvSpPr>
      <dsp:spPr>
        <a:xfrm>
          <a:off x="1148956" y="1053147"/>
          <a:ext cx="1630680" cy="16306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 Audio API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2512" y="1474406"/>
        <a:ext cx="978408" cy="8968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80FAA-C44B-4536-B428-2FFD65732529}">
      <dsp:nvSpPr>
        <dsp:cNvPr id="0" name=""/>
        <dsp:cNvSpPr/>
      </dsp:nvSpPr>
      <dsp:spPr>
        <a:xfrm>
          <a:off x="0" y="0"/>
          <a:ext cx="5835067" cy="8498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0070C0"/>
            </a:gs>
            <a:gs pos="60000">
              <a:srgbClr val="0070C0"/>
            </a:gs>
            <a:gs pos="100000">
              <a:schemeClr val="bg2"/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491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Registered Web Audio API Nodes in X3DOM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835067" cy="849877"/>
      </dsp:txXfrm>
    </dsp:sp>
    <dsp:sp modelId="{CA5D233F-8524-4359-B54E-419368EAD9F1}">
      <dsp:nvSpPr>
        <dsp:cNvPr id="0" name=""/>
        <dsp:cNvSpPr/>
      </dsp:nvSpPr>
      <dsp:spPr>
        <a:xfrm>
          <a:off x="4558" y="662737"/>
          <a:ext cx="2612689" cy="3809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AudioDestinationNode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AudioBufferSourceNode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GainNode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BiquadFilterNode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DelayNode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AudioListener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PannerNode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StereoPanner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ConvolverNode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AnalyserNode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ChannelSplitterNode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ChannelMergerNode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DynamicsCompressorNode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WaveShaperNode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OscillatorNode</a:t>
          </a:r>
        </a:p>
      </dsp:txBody>
      <dsp:txXfrm>
        <a:off x="4558" y="662737"/>
        <a:ext cx="2612689" cy="3809991"/>
      </dsp:txXfrm>
    </dsp:sp>
    <dsp:sp modelId="{DD0FA6D3-E1C7-4AB0-9F98-98B91B819A9B}">
      <dsp:nvSpPr>
        <dsp:cNvPr id="0" name=""/>
        <dsp:cNvSpPr/>
      </dsp:nvSpPr>
      <dsp:spPr>
        <a:xfrm>
          <a:off x="2640086" y="361511"/>
          <a:ext cx="3182117" cy="8498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60000">
              <a:schemeClr val="bg2">
                <a:lumMod val="90000"/>
              </a:schemeClr>
            </a:gs>
            <a:gs pos="100000">
              <a:srgbClr val="0070C0"/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491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Custom Nodes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0086" y="361511"/>
        <a:ext cx="3182117" cy="849877"/>
      </dsp:txXfrm>
    </dsp:sp>
    <dsp:sp modelId="{D76652B3-7B9F-4FA2-9700-4373EB526047}">
      <dsp:nvSpPr>
        <dsp:cNvPr id="0" name=""/>
        <dsp:cNvSpPr/>
      </dsp:nvSpPr>
      <dsp:spPr>
        <a:xfrm>
          <a:off x="2648654" y="1028605"/>
          <a:ext cx="2651886" cy="3566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9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AudioSound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AudioSource</a:t>
          </a:r>
        </a:p>
      </dsp:txBody>
      <dsp:txXfrm>
        <a:off x="2648654" y="1028605"/>
        <a:ext cx="2651886" cy="356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3739F75B-3842-4986-B379-A25F65D2E2D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75F11ED1-D598-4A47-B7BF-1BC22F958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4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BE1686F5-D9B0-4B87-9E68-28AD15F2A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90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57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000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66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74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570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50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365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99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1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32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78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81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36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38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92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3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73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FA78-DE0E-433D-8CFA-D9FBF0D95DCD}" type="datetime1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9C6-20A9-45D8-B666-D95AD1AA535F}" type="datetime1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2161-9FCA-498A-A51E-7B90071250E8}" type="datetime1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95AF-258B-4502-92DF-E211AA281B41}" type="datetime1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BC102A9-C1B1-4354-89E4-F43472216A4F}" type="datetime1">
              <a:rPr lang="en-US" smtClean="0"/>
              <a:pPr algn="r"/>
              <a:t>6/18/2015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722376" y="2819400"/>
            <a:ext cx="7772400" cy="829606"/>
          </a:xfrm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Sound in X3D/X3DOM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26796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Athanasios G.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Malamos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Lab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Informatics Engineering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 of Crete,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Heraklion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Crete, Greece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(amalamos@ie.teicrete.gr)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0" y="5791200"/>
            <a:ext cx="4191000" cy="609600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18/06/2015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4062" t="12500" r="54688" b="68750"/>
          <a:stretch>
            <a:fillRect/>
          </a:stretch>
        </p:blipFill>
        <p:spPr bwMode="auto">
          <a:xfrm>
            <a:off x="533400" y="5029200"/>
            <a:ext cx="391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X3D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838200"/>
            <a:ext cx="1964432" cy="98221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029200"/>
            <a:ext cx="7922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X3DOM (2)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4298788"/>
              </p:ext>
            </p:extLst>
          </p:nvPr>
        </p:nvGraphicFramePr>
        <p:xfrm>
          <a:off x="1140189" y="2362200"/>
          <a:ext cx="6899892" cy="300428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921428"/>
                <a:gridCol w="1278972"/>
                <a:gridCol w="2266741"/>
                <a:gridCol w="1432751"/>
              </a:tblGrid>
              <a:tr h="373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X3DOM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X3DOM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9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X3DSoundSourceNode: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AudioClip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8908" marR="48908" marT="24457" marB="24457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Attributes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8908" marR="48908" marT="24457" marB="24457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SFString description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stopTime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loop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duration_changed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SFNode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metadata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elapsedTime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pauseTime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isActive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pitch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isPaused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resumeTime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MFString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url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startTime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enabled</a:t>
                      </a: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23" t="10833" b="21452"/>
          <a:stretch/>
        </p:blipFill>
        <p:spPr>
          <a:xfrm>
            <a:off x="5410200" y="5105400"/>
            <a:ext cx="225382" cy="23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3581400" y="3680460"/>
            <a:ext cx="228600" cy="238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3581400" y="3962400"/>
            <a:ext cx="228600" cy="238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7315200" y="4815840"/>
            <a:ext cx="228600" cy="2385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1600" y="1688752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AudioClip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 in X3D – X3DOM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0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X3DOM (3)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7810021"/>
              </p:ext>
            </p:extLst>
          </p:nvPr>
        </p:nvGraphicFramePr>
        <p:xfrm>
          <a:off x="1140189" y="2362200"/>
          <a:ext cx="6899892" cy="272004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921428"/>
                <a:gridCol w="1278972"/>
                <a:gridCol w="2266741"/>
                <a:gridCol w="1432751"/>
              </a:tblGrid>
              <a:tr h="373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X3DOM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X3DOM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9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X3DSoundNode: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Sound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8908" marR="48908" marT="24457" marB="24457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Attributes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8908" marR="48908" marT="24457" marB="24457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l" rtl="0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SFVec3f location</a:t>
                      </a:r>
                    </a:p>
                  </a:txBody>
                  <a:tcPr marL="53975" marR="5397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SFNode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metadata</a:t>
                      </a:r>
                    </a:p>
                  </a:txBody>
                  <a:tcPr marL="54009" marR="54009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l" rtl="0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SFVec3f direction</a:t>
                      </a:r>
                    </a:p>
                  </a:txBody>
                  <a:tcPr marL="53975" marR="5397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intensity</a:t>
                      </a:r>
                    </a:p>
                  </a:txBody>
                  <a:tcPr marL="54009" marR="54009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l" rtl="0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maxBack</a:t>
                      </a:r>
                    </a:p>
                  </a:txBody>
                  <a:tcPr marL="53975" marR="5397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priority </a:t>
                      </a:r>
                    </a:p>
                  </a:txBody>
                  <a:tcPr marL="54009" marR="54009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l" rtl="0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maxFront</a:t>
                      </a:r>
                    </a:p>
                  </a:txBody>
                  <a:tcPr marL="53975" marR="5397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SFNode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 marL="54009" marR="54009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l" rtl="0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minBack</a:t>
                      </a:r>
                    </a:p>
                  </a:txBody>
                  <a:tcPr marL="53975" marR="5397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spatialize</a:t>
                      </a:r>
                    </a:p>
                  </a:txBody>
                  <a:tcPr marL="54009" marR="54009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0" algn="l" rtl="0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minFront</a:t>
                      </a:r>
                    </a:p>
                  </a:txBody>
                  <a:tcPr marL="53975" marR="5397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3" marR="2888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13" marR="38513" marT="19261" marB="1926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7239000" y="3390900"/>
            <a:ext cx="228600" cy="238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7254240" y="4267200"/>
            <a:ext cx="228600" cy="2385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1600" y="1688752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 in X3D – X3DOM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Bed Methodology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752600"/>
            <a:ext cx="73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X3D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nodes and the structure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Audio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the X3DOM framework with audio spatial abilities for a 3D web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7400" y="2675930"/>
            <a:ext cx="5105400" cy="3214330"/>
            <a:chOff x="2057400" y="2675930"/>
            <a:chExt cx="5105400" cy="321433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xmlns="" val="1514061152"/>
                </p:ext>
              </p:extLst>
            </p:nvPr>
          </p:nvGraphicFramePr>
          <p:xfrm>
            <a:off x="2057400" y="2994660"/>
            <a:ext cx="5105400" cy="2717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819400" y="2675930"/>
              <a:ext cx="3581400" cy="3214330"/>
              <a:chOff x="2819400" y="2675930"/>
              <a:chExt cx="3581400" cy="32143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19400" y="2675930"/>
                <a:ext cx="3581400" cy="321433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58540" y="2675930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Investigated Method</a:t>
                </a:r>
                <a:endPara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9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Web Audio API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150" y="1740858"/>
            <a:ext cx="7774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open source and be supported from the most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browsers.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web developers to manage audio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JavaScript.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offers high-level sound abilities as filters, delay lines,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effects (such as panning).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can have 3D distribution according to the position, speed or direction of the viewer and the sound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0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test bed methodology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150" y="1740858"/>
            <a:ext cx="7698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AudioClip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(X3D node)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(X3D node) have been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re-introduced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X3DOM with the use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enhanced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nodes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AudioSound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AudioSource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Added Value set of Web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API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Bed at a glance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1143000"/>
            <a:ext cx="6553200" cy="5181600"/>
            <a:chOff x="1676400" y="1524000"/>
            <a:chExt cx="6553200" cy="51816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xmlns="" val="857229469"/>
                </p:ext>
              </p:extLst>
            </p:nvPr>
          </p:nvGraphicFramePr>
          <p:xfrm>
            <a:off x="1676400" y="1524000"/>
            <a:ext cx="5835067" cy="518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648200" y="3124200"/>
              <a:ext cx="2280397" cy="2947727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60000">
                  <a:schemeClr val="bg2"/>
                </a:gs>
                <a:gs pos="100000">
                  <a:schemeClr val="bg2"/>
                </a:gs>
              </a:gsLst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AudioSource: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X3DOM:X3DSoundSource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SFBool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loop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SFNode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metadata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X3D:</a:t>
              </a:r>
              <a:r>
                <a:rPr kumimoji="0" lang="en-US" altLang="en-US" sz="14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X3DSoundSource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NodeSFString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description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MFString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url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SFTime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pauseTime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SFFloat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pitch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SFTime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resumeTime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SFTime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startTime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SFTime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stopTime  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7432302" y="1667933"/>
              <a:ext cx="797298" cy="489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13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41350" algn="l"/>
                </a:tabLst>
              </a:pPr>
              <a:r>
                <a:rPr lang="en-US" altLang="en-US" sz="2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bed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09600" y="53975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X3D to test bed matching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23" t="10833" b="21452"/>
          <a:stretch/>
        </p:blipFill>
        <p:spPr>
          <a:xfrm>
            <a:off x="2261286" y="5819469"/>
            <a:ext cx="225382" cy="23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4168140" y="2127834"/>
            <a:ext cx="228600" cy="238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4168140" y="2391552"/>
            <a:ext cx="228600" cy="2385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4168140" y="5542212"/>
            <a:ext cx="228600" cy="238539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5358834"/>
              </p:ext>
            </p:extLst>
          </p:nvPr>
        </p:nvGraphicFramePr>
        <p:xfrm>
          <a:off x="721650" y="1066800"/>
          <a:ext cx="7812159" cy="484584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601260"/>
                <a:gridCol w="2242989"/>
                <a:gridCol w="1401081"/>
                <a:gridCol w="2137173"/>
                <a:gridCol w="1429656"/>
              </a:tblGrid>
              <a:tr h="20572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Node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vert="vert27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X3D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X3DOM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 bed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6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vert="vert27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 Audio API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 Node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727">
                <a:tc row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X3DSoundSourceNode: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AudioClip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vert="vert27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SFString description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16006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loop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AudioBufferSourceNode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05727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SFNode metadata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92054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pauseTime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AudioBuffer</a:t>
                      </a:r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AudioContext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16006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SFFloat pitch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AudioBufferSourceNode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92054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resumeTime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AudioBuffer</a:t>
                      </a:r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AudioContext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16006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startTime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AudioBufferSourceNode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16006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stopTime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AudioBufferSourceNode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13468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duration_changed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05727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SFTime elapsedTime</a:t>
                      </a: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05727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isActive</a:t>
                      </a: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05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isPaused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0572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MFString url 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214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enabled</a:t>
                      </a: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81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09600" y="53975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X3D to Test bed matching (2)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3489960" y="4686300"/>
            <a:ext cx="228600" cy="238539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12080" r="50000" b="22914"/>
          <a:stretch/>
        </p:blipFill>
        <p:spPr>
          <a:xfrm>
            <a:off x="3467100" y="5676900"/>
            <a:ext cx="228600" cy="23853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1968074"/>
              </p:ext>
            </p:extLst>
          </p:nvPr>
        </p:nvGraphicFramePr>
        <p:xfrm>
          <a:off x="647700" y="1062613"/>
          <a:ext cx="7824738" cy="503338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433952"/>
                <a:gridCol w="1908871"/>
                <a:gridCol w="1213173"/>
                <a:gridCol w="2396444"/>
                <a:gridCol w="1872298"/>
              </a:tblGrid>
              <a:tr h="3095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Node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vert="vert27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X3D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X3DOM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Investigated Method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20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vert="vert27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07" marR="17007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 Audio API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 Node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509">
                <a:tc rowSpan="11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X3DSoundNode: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Sound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SFVec3f location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Registered Node)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SFVec3f direction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Registered Node)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SFFloat maxBack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Registered Node)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SFFloat maxFront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Registered Node)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SFFloat minBack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Registered Node)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SFFloat minFront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PannerNode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Registered Node)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SFNode metadata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SFFloat intensity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GainNode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SFFloat priority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DynamicsCompressorNode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23483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SFNode source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AudioSource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  <a:tr h="314265"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SFBool spatialize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TRUE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78" marR="22678" marT="11344" marB="1134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C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7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layers overview of  the matching (1)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07780" y="1095830"/>
            <a:ext cx="6835120" cy="5513587"/>
            <a:chOff x="1207780" y="994230"/>
            <a:chExt cx="6835120" cy="55135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780" y="1143000"/>
              <a:ext cx="6835120" cy="5364817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628572" y="994230"/>
              <a:ext cx="2057400" cy="4114800"/>
            </a:xfrm>
            <a:prstGeom prst="roundRect">
              <a:avLst/>
            </a:prstGeom>
            <a:solidFill>
              <a:srgbClr val="0070C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0472" y="46482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 AudioSound Node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92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layers overview of  the matching (2)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60559" y="990600"/>
            <a:ext cx="6259441" cy="5508996"/>
            <a:chOff x="1360559" y="1120140"/>
            <a:chExt cx="6259441" cy="55089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0559" y="1325739"/>
              <a:ext cx="6259441" cy="5303397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3262528" y="1120140"/>
              <a:ext cx="2338561" cy="5257800"/>
            </a:xfrm>
            <a:prstGeom prst="roundRect">
              <a:avLst/>
            </a:prstGeom>
            <a:solidFill>
              <a:srgbClr val="0070C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5014" y="58674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 AudioSound Node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755576" y="1700808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initial question is, does X3D have to interface to the W3C API or just leave engineers to use it in the application level….. ?? </a:t>
            </a:r>
          </a:p>
          <a:p>
            <a:endParaRPr lang="en-US" sz="2000" i="1" dirty="0"/>
          </a:p>
          <a:p>
            <a:r>
              <a:rPr lang="en-US" sz="2000" i="1" dirty="0" smtClean="0"/>
              <a:t>(provocation!!   </a:t>
            </a:r>
            <a:r>
              <a:rPr lang="en-US" sz="2000" dirty="0" smtClean="0">
                <a:sym typeface="Wingdings" pitchFamily="2" charset="2"/>
              </a:rPr>
              <a:t>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smtClean="0"/>
              <a:t>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827585" y="450912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 Hint……</a:t>
            </a:r>
          </a:p>
          <a:p>
            <a:endParaRPr lang="en-US" sz="2000" dirty="0" smtClean="0"/>
          </a:p>
          <a:p>
            <a:r>
              <a:rPr lang="en-US" sz="2000" dirty="0" smtClean="0"/>
              <a:t>The presence of virtual reality hardware interfaces (ex. VR Headsets) increases the impact  of spatial sound…..</a:t>
            </a:r>
            <a:endParaRPr lang="el-GR" sz="2000" dirty="0"/>
          </a:p>
        </p:txBody>
      </p:sp>
      <p:grpSp>
        <p:nvGrpSpPr>
          <p:cNvPr id="4" name="5 - Ομάδα"/>
          <p:cNvGrpSpPr/>
          <p:nvPr/>
        </p:nvGrpSpPr>
        <p:grpSpPr>
          <a:xfrm>
            <a:off x="1475656" y="6237312"/>
            <a:ext cx="6192688" cy="360040"/>
            <a:chOff x="395536" y="5661248"/>
            <a:chExt cx="8496944" cy="720080"/>
          </a:xfrm>
        </p:grpSpPr>
        <p:grpSp>
          <p:nvGrpSpPr>
            <p:cNvPr id="6" name="8 - Ομάδα"/>
            <p:cNvGrpSpPr/>
            <p:nvPr/>
          </p:nvGrpSpPr>
          <p:grpSpPr>
            <a:xfrm>
              <a:off x="395536" y="5661248"/>
              <a:ext cx="8496944" cy="714375"/>
              <a:chOff x="395536" y="5661248"/>
              <a:chExt cx="8496944" cy="714375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395536" y="5733256"/>
                <a:ext cx="84969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cap="all" dirty="0"/>
                  <a:t>19TH INTERNATIONAL CONFERENCE ON 3D WEB </a:t>
                </a:r>
                <a:r>
                  <a:rPr lang="en-US" sz="1400" b="1" cap="all" dirty="0" smtClean="0"/>
                  <a:t>TECHNOLOGY</a:t>
                </a:r>
              </a:p>
              <a:p>
                <a:pPr algn="ctr"/>
                <a:r>
                  <a:rPr lang="en-US" sz="1400" b="1" cap="all" dirty="0" smtClean="0"/>
                  <a:t>AUGUST </a:t>
                </a:r>
                <a:r>
                  <a:rPr lang="en-US" sz="1400" b="1" cap="all" dirty="0"/>
                  <a:t>8-10 – VANCOUVER, CANADA</a:t>
                </a:r>
                <a:endParaRPr lang="el-GR" sz="1400" b="1" dirty="0"/>
              </a:p>
            </p:txBody>
          </p:sp>
          <p:pic>
            <p:nvPicPr>
              <p:cNvPr id="10" name="Picture 2" descr="http://web3d2014.web3d.org/wp-content/uploads/2013/11/news_icon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5661248"/>
                <a:ext cx="952500" cy="714375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4" descr="X3D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8832" y="5715507"/>
              <a:ext cx="1331640" cy="665821"/>
            </a:xfrm>
            <a:prstGeom prst="rect">
              <a:avLst/>
            </a:prstGeom>
            <a:noFill/>
          </p:spPr>
        </p:pic>
      </p:grpSp>
      <p:sp>
        <p:nvSpPr>
          <p:cNvPr id="11" name="10 - TextBox"/>
          <p:cNvSpPr txBox="1"/>
          <p:nvPr/>
        </p:nvSpPr>
        <p:spPr>
          <a:xfrm>
            <a:off x="381000" y="685800"/>
            <a:ext cx="1435008" cy="830997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el-GR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09600" y="1600200"/>
            <a:ext cx="7924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To test more technologies and get the best performance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 cooperate more with members of the community that are interested to extend and enhance X3D audio </a:t>
            </a:r>
            <a:r>
              <a:rPr lang="en-US" sz="2400" dirty="0" err="1" smtClean="0"/>
              <a:t>api</a:t>
            </a:r>
            <a:r>
              <a:rPr lang="en-US" sz="24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438400"/>
            <a:ext cx="5181600" cy="1323439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Presentation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X3D v3.4 and sound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683568" y="206084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V3.4 could be included some neighbor to v3.4 features of W3C API</a:t>
            </a:r>
          </a:p>
          <a:p>
            <a:endParaRPr lang="en-US" sz="2000" dirty="0" smtClean="0"/>
          </a:p>
          <a:p>
            <a:r>
              <a:rPr lang="en-US" sz="2000" dirty="0" smtClean="0"/>
              <a:t>……………….</a:t>
            </a:r>
          </a:p>
          <a:p>
            <a:endParaRPr lang="en-US" sz="2000" dirty="0"/>
          </a:p>
          <a:p>
            <a:r>
              <a:rPr lang="en-US" sz="2000" dirty="0" smtClean="0"/>
              <a:t>And perhaps in v.4 to reform the X3D sound components more drastically considering also </a:t>
            </a:r>
            <a:r>
              <a:rPr lang="en-US" sz="2000" dirty="0" err="1" smtClean="0"/>
              <a:t>OpenAL</a:t>
            </a:r>
            <a:r>
              <a:rPr lang="en-US" sz="2000" dirty="0" smtClean="0"/>
              <a:t>, FMOD, Creative's EAX, Microsoft's XACT Audio, etc….</a:t>
            </a:r>
            <a:endParaRPr lang="en-US" sz="2000" dirty="0"/>
          </a:p>
        </p:txBody>
      </p:sp>
      <p:grpSp>
        <p:nvGrpSpPr>
          <p:cNvPr id="4" name="3 - Ομάδα"/>
          <p:cNvGrpSpPr/>
          <p:nvPr/>
        </p:nvGrpSpPr>
        <p:grpSpPr>
          <a:xfrm>
            <a:off x="1475656" y="6237312"/>
            <a:ext cx="6192688" cy="360040"/>
            <a:chOff x="395536" y="5661248"/>
            <a:chExt cx="8496944" cy="720080"/>
          </a:xfrm>
        </p:grpSpPr>
        <p:grpSp>
          <p:nvGrpSpPr>
            <p:cNvPr id="5" name="8 - Ομάδα"/>
            <p:cNvGrpSpPr/>
            <p:nvPr/>
          </p:nvGrpSpPr>
          <p:grpSpPr>
            <a:xfrm>
              <a:off x="395536" y="5661248"/>
              <a:ext cx="8496944" cy="714375"/>
              <a:chOff x="395536" y="5661248"/>
              <a:chExt cx="8496944" cy="714375"/>
            </a:xfrm>
          </p:grpSpPr>
          <p:sp>
            <p:nvSpPr>
              <p:cNvPr id="7" name="6 - Ορθογώνιο"/>
              <p:cNvSpPr/>
              <p:nvPr/>
            </p:nvSpPr>
            <p:spPr>
              <a:xfrm>
                <a:off x="395536" y="5733256"/>
                <a:ext cx="84969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cap="all" dirty="0"/>
                  <a:t>19TH INTERNATIONAL CONFERENCE ON 3D WEB </a:t>
                </a:r>
                <a:r>
                  <a:rPr lang="en-US" sz="1400" b="1" cap="all" dirty="0" smtClean="0"/>
                  <a:t>TECHNOLOGY</a:t>
                </a:r>
              </a:p>
              <a:p>
                <a:pPr algn="ctr"/>
                <a:r>
                  <a:rPr lang="en-US" sz="1400" b="1" cap="all" dirty="0" smtClean="0"/>
                  <a:t>AUGUST </a:t>
                </a:r>
                <a:r>
                  <a:rPr lang="en-US" sz="1400" b="1" cap="all" dirty="0"/>
                  <a:t>8-10 – VANCOUVER, CANADA</a:t>
                </a:r>
                <a:endParaRPr lang="el-GR" sz="1400" b="1" dirty="0"/>
              </a:p>
            </p:txBody>
          </p:sp>
          <p:pic>
            <p:nvPicPr>
              <p:cNvPr id="8" name="Picture 2" descr="http://web3d2014.web3d.org/wp-content/uploads/2013/11/news_icon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5661248"/>
                <a:ext cx="952500" cy="714375"/>
              </a:xfrm>
              <a:prstGeom prst="rect">
                <a:avLst/>
              </a:prstGeom>
              <a:noFill/>
            </p:spPr>
          </p:pic>
        </p:grpSp>
        <p:pic>
          <p:nvPicPr>
            <p:cNvPr id="6" name="Picture 4" descr="X3D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8832" y="5715507"/>
              <a:ext cx="1331640" cy="665821"/>
            </a:xfrm>
            <a:prstGeom prst="rect">
              <a:avLst/>
            </a:prstGeom>
            <a:noFill/>
          </p:spPr>
        </p:pic>
      </p:grpSp>
      <p:sp>
        <p:nvSpPr>
          <p:cNvPr id="9" name="8 - TextBox"/>
          <p:cNvSpPr txBox="1"/>
          <p:nvPr/>
        </p:nvSpPr>
        <p:spPr>
          <a:xfrm>
            <a:off x="381000" y="685800"/>
            <a:ext cx="1435008" cy="830997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el-GR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57200" y="2438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we decided to start with a test-bed where we could make all the compatibility tests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GB" sz="2400" i="1" dirty="0" smtClean="0"/>
              <a:t>http://medialab.teicrete.gr/minipages/x3domAudio/index.html</a:t>
            </a:r>
            <a:endParaRPr lang="el-GR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6008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X3DOM Framework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bed demo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bed methodology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Nodes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X3D (1)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915" y="1752600"/>
            <a:ext cx="7774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types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X3DSoundNode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base for all sound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nodes)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X3DSoundSourceNode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(this derive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types that can emit audio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data)</a:t>
            </a:r>
          </a:p>
          <a:p>
            <a:pPr marL="0" lvl="1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AudioClip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derived from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X3DSoundSourceNode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specifies audio data that can be referenced by the Sound node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X3DSoundNode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designed for the description of the X3D scene sounds. Specifically, it determines both the location and the behavior of the sound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6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 (2)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1238544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X3D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AudioClip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995" y="1940699"/>
            <a:ext cx="7853550" cy="413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98993" y="2589348"/>
            <a:ext cx="2139696" cy="2276856"/>
          </a:xfrm>
          <a:prstGeom prst="rect">
            <a:avLst/>
          </a:prstGeom>
          <a:solidFill>
            <a:srgbClr val="FBF991">
              <a:alpha val="5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789198"/>
            <a:ext cx="2286000" cy="2276856"/>
          </a:xfrm>
          <a:prstGeom prst="rect">
            <a:avLst/>
          </a:prstGeom>
          <a:solidFill>
            <a:srgbClr val="FBF991">
              <a:alpha val="5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5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 (3)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" y="2209800"/>
            <a:ext cx="7620000" cy="368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15340" y="3810000"/>
            <a:ext cx="2080260" cy="304800"/>
          </a:xfrm>
          <a:prstGeom prst="rect">
            <a:avLst/>
          </a:prstGeom>
          <a:solidFill>
            <a:srgbClr val="FBF991">
              <a:alpha val="5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3124200"/>
            <a:ext cx="2080260" cy="304800"/>
          </a:xfrm>
          <a:prstGeom prst="rect">
            <a:avLst/>
          </a:prstGeom>
          <a:solidFill>
            <a:srgbClr val="FBF991">
              <a:alpha val="5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71600" y="1265926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X3D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6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Nodes in X3DOM (1)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752600"/>
            <a:ext cx="7546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X3DSoundNode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X3DSoundSourceNode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AudioClip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nodes have been registered in X3DOM,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without the most of the properties of the respective X3D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nodes.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an X3DOM scene could include an audio file for playing, without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characteristics.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SFBool enabled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has been extra added to X3DOM in comparison with X3D, which specifies whether the clip is enabled or not.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57200" y="5943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20th International Conference on 3D Web Technology 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i="1" dirty="0" smtClean="0">
                <a:solidFill>
                  <a:srgbClr val="0070C0"/>
                </a:solidFill>
              </a:rPr>
              <a:t>June 18-21 –</a:t>
            </a:r>
            <a:r>
              <a:rPr lang="en-US" sz="1400" i="1" dirty="0" err="1" smtClean="0">
                <a:solidFill>
                  <a:srgbClr val="0070C0"/>
                </a:solidFill>
              </a:rPr>
              <a:t>Heraklion,Crete,Greece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9960CF-9239-4220-9465-12A4532FCB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overview presentation</Template>
  <TotalTime>0</TotalTime>
  <Words>1048</Words>
  <Application>Microsoft Office PowerPoint</Application>
  <PresentationFormat>Προβολή στην οθόνη (4:3)</PresentationFormat>
  <Paragraphs>285</Paragraphs>
  <Slides>21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Aspect</vt:lpstr>
      <vt:lpstr>Θέμα του Office</vt:lpstr>
      <vt:lpstr>Spatial Sound in X3D/X3DOM </vt:lpstr>
      <vt:lpstr>FUTURE</vt:lpstr>
      <vt:lpstr>X3D v3.4 and sound</vt:lpstr>
      <vt:lpstr>Διαφάνεια 4</vt:lpstr>
      <vt:lpstr>Overview</vt:lpstr>
      <vt:lpstr>Sound Nodes in X3D (1)</vt:lpstr>
      <vt:lpstr>Sound Nodes in X3D (2)</vt:lpstr>
      <vt:lpstr>Sound Nodes in X3D (3)</vt:lpstr>
      <vt:lpstr>Sound Nodes in X3DOM (1)</vt:lpstr>
      <vt:lpstr>Sound Nodes in X3DOM (2)</vt:lpstr>
      <vt:lpstr>Sound Nodes in X3DOM (3)</vt:lpstr>
      <vt:lpstr>Test Bed Methodology</vt:lpstr>
      <vt:lpstr>Why Web Audio API</vt:lpstr>
      <vt:lpstr>Analysis of test bed methodology</vt:lpstr>
      <vt:lpstr>Test Bed at a glance</vt:lpstr>
      <vt:lpstr>X3D to test bed matching</vt:lpstr>
      <vt:lpstr>X3D to Test bed matching (2)</vt:lpstr>
      <vt:lpstr>All layers overview of  the matching (1)</vt:lpstr>
      <vt:lpstr>All layers overview of  the matching (2)</vt:lpstr>
      <vt:lpstr>Future work</vt:lpstr>
      <vt:lpstr>Διαφάνεια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2015-06-10T07:56:54Z</dcterms:created>
  <dcterms:modified xsi:type="dcterms:W3CDTF">2015-06-18T04:52:06Z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TC100902499990</vt:lpwstr>
  </property>
</Properties>
</file>